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82" r:id="rId2"/>
    <p:sldId id="283" r:id="rId3"/>
    <p:sldId id="273" r:id="rId4"/>
    <p:sldId id="288" r:id="rId5"/>
    <p:sldId id="289" r:id="rId6"/>
    <p:sldId id="291" r:id="rId7"/>
    <p:sldId id="285" r:id="rId8"/>
    <p:sldId id="286" r:id="rId9"/>
    <p:sldId id="290" r:id="rId10"/>
    <p:sldId id="292" r:id="rId11"/>
    <p:sldId id="287" r:id="rId12"/>
    <p:sldId id="279" r:id="rId13"/>
  </p:sldIdLst>
  <p:sldSz cx="12192000" cy="6858000"/>
  <p:notesSz cx="6858000" cy="9144000"/>
  <p:embeddedFontLst>
    <p:embeddedFont>
      <p:font typeface="KoPub돋움체 Bold" panose="02020603020101020101" pitchFamily="18" charset="-127"/>
      <p:regular r:id="rId15"/>
    </p:embeddedFont>
    <p:embeddedFont>
      <p:font typeface="KoPub돋움체 Medium" panose="02020603020101020101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79" autoAdjust="0"/>
    <p:restoredTop sz="94660"/>
  </p:normalViewPr>
  <p:slideViewPr>
    <p:cSldViewPr snapToGrid="0" showGuides="1">
      <p:cViewPr varScale="1">
        <p:scale>
          <a:sx n="52" d="100"/>
          <a:sy n="52" d="100"/>
        </p:scale>
        <p:origin x="39" y="915"/>
      </p:cViewPr>
      <p:guideLst>
        <p:guide orient="horz" pos="2183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image4.tmp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17B69B-758F-40D5-AEB9-E23E9C8F9389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9BAE56-0348-450B-B9E4-77EADFAB655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4439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9BAE56-0348-450B-B9E4-77EADFAB655B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2048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http://www.kyeonggi.com/?mod=news&amp;act=articleView&amp;idxno=1517501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국회 국토교통위원회 소속 더불어 민주당 김영진 의원이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일 한국철도공사로부터 제출 받은 </a:t>
            </a: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‘최근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기차 유실물 발생현황’ 자료에 따르면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건으로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새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42.7%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증가해 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총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61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건의 유실물이 발생했다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en-US" altLang="ko-KR" b="0" dirty="0">
                <a:solidFill>
                  <a:srgbClr val="333333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 </a:t>
            </a:r>
            <a:endParaRPr lang="ko-KR" altLang="en-US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73918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129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http://www.kyeonggi.com/?mod=news&amp;act=articleView&amp;idxno=1517501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국회 국토교통위원회 소속 더불어 민주당 김영진 의원이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일 한국철도공사로부터 제출 받은 </a:t>
            </a: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‘최근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기차 유실물 발생현황’ 자료에 따르면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건으로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새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42.7%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증가해 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총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61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건의 유실물이 발생했다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en-US" altLang="ko-KR" b="0" dirty="0">
                <a:solidFill>
                  <a:srgbClr val="333333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 </a:t>
            </a:r>
            <a:endParaRPr lang="ko-KR" altLang="en-US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0858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http://www.kyeonggi.com/?mod=news&amp;act=articleView&amp;idxno=1517501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국회 국토교통위원회 소속 더불어 민주당 김영진 의원이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일 한국철도공사로부터 제출 받은 </a:t>
            </a: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‘최근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기차 유실물 발생현황’ 자료에 따르면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건으로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새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42.7%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증가해 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총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61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건의 유실물이 발생했다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en-US" altLang="ko-KR" b="0" dirty="0">
                <a:solidFill>
                  <a:srgbClr val="333333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 </a:t>
            </a:r>
            <a:endParaRPr lang="ko-KR" altLang="en-US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1303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http://www.kyeonggi.com/?mod=news&amp;act=articleView&amp;idxno=1517501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국회 국토교통위원회 소속 더불어 민주당 김영진 의원이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일 한국철도공사로부터 제출 받은 </a:t>
            </a: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‘최근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기차 유실물 발생현황’ 자료에 따르면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건으로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새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42.7%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증가해 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총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61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건의 유실물이 발생했다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en-US" altLang="ko-KR" b="0" dirty="0">
                <a:solidFill>
                  <a:srgbClr val="333333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 </a:t>
            </a:r>
            <a:endParaRPr lang="ko-KR" altLang="en-US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8653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http://www.kyeonggi.com/?mod=news&amp;act=articleView&amp;idxno=1517501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국회 국토교통위원회 소속 더불어 민주당 김영진 의원이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일 한국철도공사로부터 제출 받은 </a:t>
            </a: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‘최근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기차 유실물 발생현황’ 자료에 따르면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건으로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새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42.7%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증가해 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총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61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건의 유실물이 발생했다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en-US" altLang="ko-KR" b="0" dirty="0">
                <a:solidFill>
                  <a:srgbClr val="333333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 </a:t>
            </a:r>
            <a:endParaRPr lang="ko-KR" altLang="en-US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1276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http://www.kyeonggi.com/?mod=news&amp;act=articleView&amp;idxno=1517501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국회 국토교통위원회 소속 더불어 민주당 김영진 의원이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일 한국철도공사로부터 제출 받은 </a:t>
            </a: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‘최근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기차 유실물 발생현황’ 자료에 따르면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건으로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새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42.7%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증가해 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총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61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건의 유실물이 발생했다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en-US" altLang="ko-KR" b="0" dirty="0">
                <a:solidFill>
                  <a:srgbClr val="333333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 </a:t>
            </a:r>
            <a:endParaRPr lang="ko-KR" altLang="en-US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3828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http://www.kyeonggi.com/?mod=news&amp;act=articleView&amp;idxno=1517501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국회 국토교통위원회 소속 더불어 민주당 김영진 의원이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일 한국철도공사로부터 제출 받은 </a:t>
            </a: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‘최근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기차 유실물 발생현황’ 자료에 따르면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건으로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새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42.7%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증가해 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총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61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건의 유실물이 발생했다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en-US" altLang="ko-KR" b="0" dirty="0">
                <a:solidFill>
                  <a:srgbClr val="333333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 </a:t>
            </a:r>
            <a:endParaRPr lang="ko-KR" altLang="en-US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7916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http://www.kyeonggi.com/?mod=news&amp;act=articleView&amp;idxno=1517501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국회 국토교통위원회 소속 더불어 민주당 김영진 의원이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일 한국철도공사로부터 제출 받은 </a:t>
            </a: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‘최근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기차 유실물 발생현황’ 자료에 따르면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건으로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새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42.7%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증가해 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총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61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건의 유실물이 발생했다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en-US" altLang="ko-KR" b="0" dirty="0">
                <a:solidFill>
                  <a:srgbClr val="333333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 </a:t>
            </a:r>
            <a:endParaRPr lang="ko-KR" altLang="en-US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46208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prstClr val="white">
                    <a:lumMod val="6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http://www.kyeonggi.com/?mod=news&amp;act=articleView&amp;idxno=1517501</a:t>
            </a:r>
            <a:endParaRPr lang="en-US" altLang="ko-KR" sz="1200" dirty="0">
              <a:solidFill>
                <a:prstClr val="white">
                  <a:lumMod val="65000"/>
                </a:prst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국회 국토교통위원회 소속 더불어 민주당 김영진 의원이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일 한국철도공사로부터 제출 받은 </a:t>
            </a:r>
            <a:endParaRPr lang="en-US" altLang="ko-KR" sz="1200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‘최근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기차 유실물 발생현황’ 자료에 따르면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년에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14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건으로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새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42.7%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 증가해 최근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년간 총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61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만 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r>
            <a:r>
              <a:rPr lang="ko-KR" altLang="en-US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천 건의 유실물이 발생했다</a:t>
            </a:r>
            <a:r>
              <a:rPr lang="en-US" altLang="ko-KR" sz="1200" b="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en-US" altLang="ko-KR" b="0" dirty="0">
                <a:solidFill>
                  <a:srgbClr val="333333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 </a:t>
            </a:r>
            <a:endParaRPr lang="ko-KR" altLang="en-US" b="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6A6C-7FC8-4BC6-BA22-7BDF01B91F87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509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BDA52F-82ED-47F4-A45F-BEC61EC46A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E5B0AF-CCBD-4E9A-9338-0256F688EA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E07D78-D443-444B-A191-B5F1CDB4E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00FED0-29CD-4252-99A7-03214DB8D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58A3D-50AC-4102-87AC-686A51D57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5881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349413-07AD-48CD-91E8-9E489C52E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1D2AFA-094D-44D0-9B1C-B0876315A6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0A8032-2218-4A6F-A11C-1CAD0F9D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DEBA2D-D645-431A-9627-3D7D511D3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BDCA16-869E-4CC3-AC63-BCD3A0A8F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8284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CFE505-6D5D-4CF3-A480-9A5780F38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D6AC53-E6E7-473E-BA1B-5CB59818E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89F314-B734-4BE0-AE7A-5F0217F7E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2F4C46-5450-4068-9581-DA4F0BAC4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45CD21-2334-4042-8783-C4A535E07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34713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9A931-EE73-4BC6-A844-0D1DD3670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C9BF75-E905-44F2-9708-E0322B868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D241BB-B102-4799-A42E-0CC0A3292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4BED20-E6CB-472D-8DBC-7E04D9E57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83E5B0-E760-42EA-A9E2-B648D1C9F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8257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5E6DA4-733B-420B-840B-1C220EB31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84B2AB-55B9-4713-B79B-C9551851A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79D56B-1A01-48A1-981B-57B8FE0AD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848E50-6C85-4E02-A32F-B3DB942A8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519CCD-0AB7-4F5A-9DBB-42445B4F7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3324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7C775E-770D-4864-8F79-D7626EC61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0AFCA8-2FF5-47CD-B0EC-C0B3088233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5F2B6A-0970-49AF-AD1B-F19163F979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96D34B-7378-4608-A195-C11D203BD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957C5C-C283-4DAA-8BB1-C30B3182F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4CD252-0F4B-413D-A1EE-6144F5426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5229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21805-89C8-49BA-8AE0-946795ABE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66A0B-502A-45E8-8979-16437ECF7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CBB280-DB37-4B37-A41C-03CA96E5CB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57A1D2A-6F86-431E-919D-19EDCED2ED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477343A-1909-4035-9360-EE751ADA77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B86B47D-FF6E-4DBD-8805-8F298C11C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6CE430-B1D4-46FA-83B2-EA48C0422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4DD6F20-2513-47CC-9D1F-4973CB7F1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1700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23480D-411B-4B5A-BFBE-6D5DE3AFF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7007A46-3E64-4899-B3DA-90C7198D7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53EA2F5-5470-4B8E-BEAC-E418682B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07697E-335F-416F-A0BF-1C4208466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9140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9763EF3-53E2-42A9-B747-359BA0F9C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2FF3C1A-0E98-49C7-A7FE-661BE0839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190289-9B9D-41F3-ADF7-F11A9B854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3082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EB5DC7-FB2B-484B-8684-D489C804D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93C916-4F77-45CC-AA89-CE6115AD3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A6B338-D7BD-471E-8506-67EB496A98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AA586D-C573-424F-AC9B-1195826D1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36730A-D5AA-4055-8109-2DB6234FB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64D3C3-450F-43B7-85F4-58D28BDB5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6449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44314-3676-4882-B90A-286C043D7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4673F6-3DC4-4F24-BD73-E45557320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B783D29-BFDB-47F1-85BF-9AFA9C696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3F4861-D451-4E32-B336-541A8008C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346F91-738E-4ECC-AF63-312EC0B1E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7BD80F-6232-4490-833C-34AE83D17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9583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95ACC47-9918-4937-A9C9-C1FC40E4F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D7D856-E82A-46E8-B7DF-3DE5907DD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6403BB-0913-49CD-A8C2-BCA8FEED40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67BAA-7831-42F2-95E6-B6629011E3A6}" type="datetimeFigureOut">
              <a:rPr lang="ko-KR" altLang="en-US" smtClean="0"/>
              <a:t>2018-12-08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346585-2F77-43F7-BE85-3E4327B11D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F97E35-E043-4052-943D-2B5DFE949A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ECD1B-C792-46B6-BD41-69D44A6C351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6246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99A76B-F39A-4669-87A2-DA2ADA65054C}"/>
              </a:ext>
            </a:extLst>
          </p:cNvPr>
          <p:cNvSpPr txBox="1"/>
          <p:nvPr/>
        </p:nvSpPr>
        <p:spPr>
          <a:xfrm>
            <a:off x="1066485" y="1812717"/>
            <a:ext cx="962958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2800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라즈베리 파이를 활용한 횡단보도 안전보행 시스템</a:t>
            </a:r>
          </a:p>
          <a:p>
            <a:r>
              <a:rPr lang="en-US" altLang="ko-KR" sz="2400" b="1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Apple SD Gothic Neo Light" charset="-127"/>
              </a:rPr>
              <a:t>#</a:t>
            </a:r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Apple SD Gothic Neo Light" charset="-127"/>
              </a:rPr>
              <a:t>간생간사</a:t>
            </a:r>
            <a:endParaRPr lang="ko-KR" altLang="en-US" sz="2400" dirty="0">
              <a:solidFill>
                <a:schemeClr val="accent1">
                  <a:lumMod val="50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Apple SD Gothic Neo Light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1388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DC75EE6A-E495-406D-99F0-8C28DD89D6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275" y="36513"/>
            <a:ext cx="7045524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6F93A8-F7AC-446C-849E-C2BB856ADCAB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구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현 방법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E2852151-417E-4779-8B34-09C44F145F88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12D810-FC0F-4283-9560-A8883F874218}"/>
              </a:ext>
            </a:extLst>
          </p:cNvPr>
          <p:cNvSpPr txBox="1"/>
          <p:nvPr/>
        </p:nvSpPr>
        <p:spPr>
          <a:xfrm>
            <a:off x="1063054" y="947615"/>
            <a:ext cx="4938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</a:t>
            </a:r>
            <a:r>
              <a:rPr lang="ko-KR" altLang="en-US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순서도</a:t>
            </a:r>
            <a:endParaRPr lang="ko-KR" altLang="ko-KR" b="1" dirty="0">
              <a:solidFill>
                <a:schemeClr val="accent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7809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F93A8-F7AC-446C-849E-C2BB856ADCAB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구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현 영상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E2852151-417E-4779-8B34-09C44F145F88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12D810-FC0F-4283-9560-A8883F874218}"/>
              </a:ext>
            </a:extLst>
          </p:cNvPr>
          <p:cNvSpPr txBox="1"/>
          <p:nvPr/>
        </p:nvSpPr>
        <p:spPr>
          <a:xfrm>
            <a:off x="1063054" y="947615"/>
            <a:ext cx="4938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</a:t>
            </a:r>
            <a:r>
              <a:rPr lang="ko-KR" altLang="ko-KR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라즈베리 파이를 활용한 횡단보도 안전보행 시스템</a:t>
            </a:r>
          </a:p>
        </p:txBody>
      </p:sp>
      <p:pic>
        <p:nvPicPr>
          <p:cNvPr id="7" name="KakaoTalk_Video_20181204_1620_17_591">
            <a:hlinkClick r:id="" action="ppaction://media"/>
            <a:extLst>
              <a:ext uri="{FF2B5EF4-FFF2-40B4-BE49-F238E27FC236}">
                <a16:creationId xmlns:a16="http://schemas.microsoft.com/office/drawing/2014/main" id="{63E115C2-A202-4EC6-8C4D-57DBA968A1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22364" y="1955288"/>
            <a:ext cx="7020297" cy="395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005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02BBFF-4FB3-4EE5-9EFB-2DF045D3973A}"/>
              </a:ext>
            </a:extLst>
          </p:cNvPr>
          <p:cNvSpPr txBox="1"/>
          <p:nvPr/>
        </p:nvSpPr>
        <p:spPr>
          <a:xfrm>
            <a:off x="2390008" y="2967335"/>
            <a:ext cx="7411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Apple SD Gothic Neo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03564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F1FA7D-250C-4655-83B0-296E6D9587CF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목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차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5818B332-586B-410D-AA4F-76935F25D249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ADA1FDB9-35E8-4B82-BB2E-3C5E99E5F260}"/>
              </a:ext>
            </a:extLst>
          </p:cNvPr>
          <p:cNvGrpSpPr/>
          <p:nvPr/>
        </p:nvGrpSpPr>
        <p:grpSpPr>
          <a:xfrm>
            <a:off x="1585814" y="2551410"/>
            <a:ext cx="1844013" cy="1795892"/>
            <a:chOff x="2099509" y="1475733"/>
            <a:chExt cx="2081463" cy="2081463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40022F9D-01B0-4B37-8490-8D585A542CDA}"/>
                </a:ext>
              </a:extLst>
            </p:cNvPr>
            <p:cNvSpPr/>
            <p:nvPr/>
          </p:nvSpPr>
          <p:spPr>
            <a:xfrm>
              <a:off x="2099509" y="1475733"/>
              <a:ext cx="2081463" cy="2081463"/>
            </a:xfrm>
            <a:prstGeom prst="ellipse">
              <a:avLst/>
            </a:prstGeom>
            <a:noFill/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304ACD6-BFA4-4673-BA10-6DCC247D8C6F}"/>
                </a:ext>
              </a:extLst>
            </p:cNvPr>
            <p:cNvSpPr/>
            <p:nvPr/>
          </p:nvSpPr>
          <p:spPr>
            <a:xfrm>
              <a:off x="2237871" y="1614096"/>
              <a:ext cx="1804736" cy="180473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개발목적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B7D3396-83EA-4276-87D0-91C18B9D4FB7}"/>
              </a:ext>
            </a:extLst>
          </p:cNvPr>
          <p:cNvGrpSpPr/>
          <p:nvPr/>
        </p:nvGrpSpPr>
        <p:grpSpPr>
          <a:xfrm>
            <a:off x="3979132" y="2551410"/>
            <a:ext cx="1844013" cy="1795892"/>
            <a:chOff x="2099509" y="1475733"/>
            <a:chExt cx="2081463" cy="2081463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AD86BDD-F420-44C7-9A0D-08B719C82B40}"/>
                </a:ext>
              </a:extLst>
            </p:cNvPr>
            <p:cNvSpPr/>
            <p:nvPr/>
          </p:nvSpPr>
          <p:spPr>
            <a:xfrm>
              <a:off x="2099509" y="1475733"/>
              <a:ext cx="2081463" cy="2081463"/>
            </a:xfrm>
            <a:prstGeom prst="ellipse">
              <a:avLst/>
            </a:prstGeom>
            <a:noFill/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CDC590F6-9A48-488F-8097-95A83F666F0D}"/>
                </a:ext>
              </a:extLst>
            </p:cNvPr>
            <p:cNvSpPr/>
            <p:nvPr/>
          </p:nvSpPr>
          <p:spPr>
            <a:xfrm>
              <a:off x="2237871" y="1614096"/>
              <a:ext cx="1804736" cy="1804737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시나리오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93CB03B-0FB3-4580-8692-D73F3DB234EC}"/>
              </a:ext>
            </a:extLst>
          </p:cNvPr>
          <p:cNvGrpSpPr/>
          <p:nvPr/>
        </p:nvGrpSpPr>
        <p:grpSpPr>
          <a:xfrm>
            <a:off x="6368855" y="2551410"/>
            <a:ext cx="1844013" cy="1795892"/>
            <a:chOff x="2099509" y="1475733"/>
            <a:chExt cx="2081463" cy="2081463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78E629D-E8C7-46AA-93E3-BAC7B44DE876}"/>
                </a:ext>
              </a:extLst>
            </p:cNvPr>
            <p:cNvSpPr/>
            <p:nvPr/>
          </p:nvSpPr>
          <p:spPr>
            <a:xfrm>
              <a:off x="2099509" y="1475733"/>
              <a:ext cx="2081463" cy="2081463"/>
            </a:xfrm>
            <a:prstGeom prst="ellipse">
              <a:avLst/>
            </a:prstGeom>
            <a:no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67F02733-673D-4091-A35C-D451CC1FD820}"/>
                </a:ext>
              </a:extLst>
            </p:cNvPr>
            <p:cNvSpPr/>
            <p:nvPr/>
          </p:nvSpPr>
          <p:spPr>
            <a:xfrm>
              <a:off x="2237871" y="1614096"/>
              <a:ext cx="1804736" cy="1804737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구현방법</a:t>
              </a:r>
              <a:endParaRPr lang="en-US" altLang="ko-KR" sz="2000" dirty="0"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B730806-815F-4438-B5E0-B966B5B7D3C5}"/>
              </a:ext>
            </a:extLst>
          </p:cNvPr>
          <p:cNvGrpSpPr/>
          <p:nvPr/>
        </p:nvGrpSpPr>
        <p:grpSpPr>
          <a:xfrm>
            <a:off x="8758578" y="2551410"/>
            <a:ext cx="1844013" cy="1795892"/>
            <a:chOff x="2099509" y="1475733"/>
            <a:chExt cx="2081463" cy="2081463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F7CE235F-7605-4346-8407-654FA5072451}"/>
                </a:ext>
              </a:extLst>
            </p:cNvPr>
            <p:cNvSpPr/>
            <p:nvPr/>
          </p:nvSpPr>
          <p:spPr>
            <a:xfrm>
              <a:off x="2099509" y="1475733"/>
              <a:ext cx="2081463" cy="2081463"/>
            </a:xfrm>
            <a:prstGeom prst="ellipse">
              <a:avLst/>
            </a:prstGeom>
            <a:no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F8B680E5-06F4-4CC5-842F-19C330726129}"/>
                </a:ext>
              </a:extLst>
            </p:cNvPr>
            <p:cNvSpPr/>
            <p:nvPr/>
          </p:nvSpPr>
          <p:spPr>
            <a:xfrm>
              <a:off x="2237871" y="1614096"/>
              <a:ext cx="1804736" cy="180473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구현영상</a:t>
              </a:r>
              <a:endParaRPr lang="en-US" altLang="ko-KR" sz="2000" dirty="0">
                <a:latin typeface="KoPub돋움체 Bold" panose="02020603020101020101" pitchFamily="18" charset="-127"/>
                <a:ea typeface="KoPub돋움체 Bold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6632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F93A8-F7AC-446C-849E-C2BB856ADCAB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발 목적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E2852151-417E-4779-8B34-09C44F145F88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12D810-FC0F-4283-9560-A8883F874218}"/>
              </a:ext>
            </a:extLst>
          </p:cNvPr>
          <p:cNvSpPr txBox="1"/>
          <p:nvPr/>
        </p:nvSpPr>
        <p:spPr>
          <a:xfrm>
            <a:off x="1063054" y="947615"/>
            <a:ext cx="4938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</a:t>
            </a:r>
            <a:r>
              <a:rPr lang="ko-KR" altLang="ko-KR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라즈베리 파이를 활용한 횡단보도 안전보행 시스템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F4DFFA3-2A1A-4B1B-8B40-13B559B603E7}"/>
              </a:ext>
            </a:extLst>
          </p:cNvPr>
          <p:cNvSpPr/>
          <p:nvPr/>
        </p:nvSpPr>
        <p:spPr>
          <a:xfrm>
            <a:off x="1993020" y="5532781"/>
            <a:ext cx="8278986" cy="377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kern="100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보행자가 </a:t>
            </a:r>
            <a:r>
              <a:rPr lang="ko-KR" altLang="en-US" kern="100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인적이 드문 </a:t>
            </a:r>
            <a:r>
              <a:rPr lang="ko-KR" altLang="ko-KR" kern="100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횡단보도 이용 시</a:t>
            </a:r>
            <a:r>
              <a:rPr lang="en-US" altLang="ko-KR" kern="100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kern="100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안전하게 보행할 수 있도록 함을 목적으로</a:t>
            </a:r>
            <a:r>
              <a:rPr lang="en-US" altLang="ko-KR" kern="100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kern="100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한다</a:t>
            </a:r>
            <a:r>
              <a:rPr lang="en-US" altLang="ko-KR" kern="100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kern="100" dirty="0">
              <a:solidFill>
                <a:schemeClr val="accent1"/>
              </a:solidFill>
              <a:latin typeface="KoPub돋움체 Bold" panose="02020603020101020101" pitchFamily="18" charset="-127"/>
              <a:ea typeface="KoPub돋움체 Bold" panose="0202060302010102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5EB37CB-A6E4-4028-BC18-C2132BA1782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124" y="1832221"/>
            <a:ext cx="5456778" cy="326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413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 83">
            <a:extLst>
              <a:ext uri="{FF2B5EF4-FFF2-40B4-BE49-F238E27FC236}">
                <a16:creationId xmlns:a16="http://schemas.microsoft.com/office/drawing/2014/main" id="{1E629137-EB46-428D-B87E-0D74037E1C71}"/>
              </a:ext>
            </a:extLst>
          </p:cNvPr>
          <p:cNvSpPr/>
          <p:nvPr/>
        </p:nvSpPr>
        <p:spPr>
          <a:xfrm>
            <a:off x="1087158" y="1998805"/>
            <a:ext cx="2947685" cy="290679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F93A8-F7AC-446C-849E-C2BB856ADCAB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나리오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E2852151-417E-4779-8B34-09C44F145F88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12D810-FC0F-4283-9560-A8883F874218}"/>
              </a:ext>
            </a:extLst>
          </p:cNvPr>
          <p:cNvSpPr txBox="1"/>
          <p:nvPr/>
        </p:nvSpPr>
        <p:spPr>
          <a:xfrm>
            <a:off x="1063054" y="947615"/>
            <a:ext cx="4938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</a:t>
            </a:r>
            <a:r>
              <a:rPr lang="ko-KR" altLang="ko-KR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라즈베리 파이를 활용한 횡단보도 안전보행 시스템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937D013-3FDB-4909-AC1F-0446CC0162BC}"/>
              </a:ext>
            </a:extLst>
          </p:cNvPr>
          <p:cNvGrpSpPr/>
          <p:nvPr/>
        </p:nvGrpSpPr>
        <p:grpSpPr>
          <a:xfrm>
            <a:off x="1837317" y="3674687"/>
            <a:ext cx="1136758" cy="1309422"/>
            <a:chOff x="1063054" y="4050230"/>
            <a:chExt cx="3193857" cy="1906621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AB391DFF-725C-466B-AEE8-7B27B15BFA4C}"/>
                </a:ext>
              </a:extLst>
            </p:cNvPr>
            <p:cNvGrpSpPr/>
            <p:nvPr/>
          </p:nvGrpSpPr>
          <p:grpSpPr>
            <a:xfrm>
              <a:off x="1063054" y="4050230"/>
              <a:ext cx="1887166" cy="1906621"/>
              <a:chOff x="5466944" y="2042809"/>
              <a:chExt cx="4464997" cy="3867576"/>
            </a:xfrm>
          </p:grpSpPr>
          <p:grpSp>
            <p:nvGrpSpPr>
              <p:cNvPr id="27" name="Group 541">
                <a:extLst>
                  <a:ext uri="{FF2B5EF4-FFF2-40B4-BE49-F238E27FC236}">
                    <a16:creationId xmlns:a16="http://schemas.microsoft.com/office/drawing/2014/main" id="{358145CC-16AE-49B7-9AF8-C98AFBBDC446}"/>
                  </a:ext>
                </a:extLst>
              </p:cNvPr>
              <p:cNvGrpSpPr/>
              <p:nvPr/>
            </p:nvGrpSpPr>
            <p:grpSpPr>
              <a:xfrm>
                <a:off x="6511219" y="2889547"/>
                <a:ext cx="3420722" cy="417865"/>
                <a:chOff x="3349054" y="9200193"/>
                <a:chExt cx="6224588" cy="860426"/>
              </a:xfrm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9" name="Freeform 144">
                  <a:extLst>
                    <a:ext uri="{FF2B5EF4-FFF2-40B4-BE49-F238E27FC236}">
                      <a16:creationId xmlns:a16="http://schemas.microsoft.com/office/drawing/2014/main" id="{98B6EC36-3F6C-44D8-B79D-DA5BEF595D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6224588" cy="860426"/>
                </a:xfrm>
                <a:custGeom>
                  <a:avLst/>
                  <a:gdLst>
                    <a:gd name="T0" fmla="*/ 4188 w 4188"/>
                    <a:gd name="T1" fmla="*/ 416 h 576"/>
                    <a:gd name="T2" fmla="*/ 4028 w 4188"/>
                    <a:gd name="T3" fmla="*/ 576 h 576"/>
                    <a:gd name="T4" fmla="*/ 160 w 4188"/>
                    <a:gd name="T5" fmla="*/ 576 h 576"/>
                    <a:gd name="T6" fmla="*/ 0 w 4188"/>
                    <a:gd name="T7" fmla="*/ 416 h 576"/>
                    <a:gd name="T8" fmla="*/ 0 w 4188"/>
                    <a:gd name="T9" fmla="*/ 160 h 576"/>
                    <a:gd name="T10" fmla="*/ 160 w 4188"/>
                    <a:gd name="T11" fmla="*/ 0 h 576"/>
                    <a:gd name="T12" fmla="*/ 4028 w 4188"/>
                    <a:gd name="T13" fmla="*/ 0 h 576"/>
                    <a:gd name="T14" fmla="*/ 4188 w 4188"/>
                    <a:gd name="T15" fmla="*/ 160 h 576"/>
                    <a:gd name="T16" fmla="*/ 4188 w 4188"/>
                    <a:gd name="T17" fmla="*/ 416 h 5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88" h="576">
                      <a:moveTo>
                        <a:pt x="4188" y="416"/>
                      </a:moveTo>
                      <a:cubicBezTo>
                        <a:pt x="4188" y="504"/>
                        <a:pt x="4116" y="576"/>
                        <a:pt x="4028" y="576"/>
                      </a:cubicBezTo>
                      <a:cubicBezTo>
                        <a:pt x="160" y="576"/>
                        <a:pt x="160" y="576"/>
                        <a:pt x="160" y="576"/>
                      </a:cubicBezTo>
                      <a:cubicBezTo>
                        <a:pt x="72" y="576"/>
                        <a:pt x="0" y="504"/>
                        <a:pt x="0" y="416"/>
                      </a:cubicBezTo>
                      <a:cubicBezTo>
                        <a:pt x="0" y="160"/>
                        <a:pt x="0" y="160"/>
                        <a:pt x="0" y="160"/>
                      </a:cubicBezTo>
                      <a:cubicBezTo>
                        <a:pt x="0" y="72"/>
                        <a:pt x="72" y="0"/>
                        <a:pt x="160" y="0"/>
                      </a:cubicBezTo>
                      <a:cubicBezTo>
                        <a:pt x="4028" y="0"/>
                        <a:pt x="4028" y="0"/>
                        <a:pt x="4028" y="0"/>
                      </a:cubicBezTo>
                      <a:cubicBezTo>
                        <a:pt x="4116" y="0"/>
                        <a:pt x="4188" y="72"/>
                        <a:pt x="4188" y="160"/>
                      </a:cubicBezTo>
                      <a:lnTo>
                        <a:pt x="4188" y="41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30" name="Freeform 145">
                  <a:extLst>
                    <a:ext uri="{FF2B5EF4-FFF2-40B4-BE49-F238E27FC236}">
                      <a16:creationId xmlns:a16="http://schemas.microsoft.com/office/drawing/2014/main" id="{036C9551-2DA2-43A6-A0F7-2D7B1C6762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973138" cy="839788"/>
                </a:xfrm>
                <a:custGeom>
                  <a:avLst/>
                  <a:gdLst>
                    <a:gd name="T0" fmla="*/ 305 w 655"/>
                    <a:gd name="T1" fmla="*/ 0 h 562"/>
                    <a:gd name="T2" fmla="*/ 0 w 655"/>
                    <a:gd name="T3" fmla="*/ 305 h 562"/>
                    <a:gd name="T4" fmla="*/ 0 w 655"/>
                    <a:gd name="T5" fmla="*/ 416 h 562"/>
                    <a:gd name="T6" fmla="*/ 94 w 655"/>
                    <a:gd name="T7" fmla="*/ 562 h 562"/>
                    <a:gd name="T8" fmla="*/ 655 w 655"/>
                    <a:gd name="T9" fmla="*/ 0 h 562"/>
                    <a:gd name="T10" fmla="*/ 305 w 655"/>
                    <a:gd name="T11" fmla="*/ 0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05" y="0"/>
                      </a:moveTo>
                      <a:cubicBezTo>
                        <a:pt x="0" y="305"/>
                        <a:pt x="0" y="305"/>
                        <a:pt x="0" y="305"/>
                      </a:cubicBezTo>
                      <a:cubicBezTo>
                        <a:pt x="0" y="416"/>
                        <a:pt x="0" y="416"/>
                        <a:pt x="0" y="416"/>
                      </a:cubicBezTo>
                      <a:cubicBezTo>
                        <a:pt x="0" y="481"/>
                        <a:pt x="38" y="536"/>
                        <a:pt x="94" y="562"/>
                      </a:cubicBezTo>
                      <a:cubicBezTo>
                        <a:pt x="655" y="0"/>
                        <a:pt x="655" y="0"/>
                        <a:pt x="655" y="0"/>
                      </a:cubicBezTo>
                      <a:lnTo>
                        <a:pt x="305" y="0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31" name="Freeform 146">
                  <a:extLst>
                    <a:ext uri="{FF2B5EF4-FFF2-40B4-BE49-F238E27FC236}">
                      <a16:creationId xmlns:a16="http://schemas.microsoft.com/office/drawing/2014/main" id="{222FFE9F-89DB-487A-9A6A-CE504098E9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88804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2" name="Freeform 147">
                  <a:extLst>
                    <a:ext uri="{FF2B5EF4-FFF2-40B4-BE49-F238E27FC236}">
                      <a16:creationId xmlns:a16="http://schemas.microsoft.com/office/drawing/2014/main" id="{4C5E9C31-FB30-4E4E-BD8D-C5710E19F0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0191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40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40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3" name="Freeform 148">
                  <a:extLst>
                    <a:ext uri="{FF2B5EF4-FFF2-40B4-BE49-F238E27FC236}">
                      <a16:creationId xmlns:a16="http://schemas.microsoft.com/office/drawing/2014/main" id="{6327ACA4-35D8-4E21-B80B-8A81D39022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73166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4" name="Freeform 149">
                  <a:extLst>
                    <a:ext uri="{FF2B5EF4-FFF2-40B4-BE49-F238E27FC236}">
                      <a16:creationId xmlns:a16="http://schemas.microsoft.com/office/drawing/2014/main" id="{0C778593-25FB-4471-88C6-11B4A6C46C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6141" y="9200193"/>
                  <a:ext cx="1374775" cy="860425"/>
                </a:xfrm>
                <a:custGeom>
                  <a:avLst/>
                  <a:gdLst>
                    <a:gd name="T0" fmla="*/ 0 w 866"/>
                    <a:gd name="T1" fmla="*/ 542 h 542"/>
                    <a:gd name="T2" fmla="*/ 327 w 866"/>
                    <a:gd name="T3" fmla="*/ 542 h 542"/>
                    <a:gd name="T4" fmla="*/ 866 w 866"/>
                    <a:gd name="T5" fmla="*/ 0 h 542"/>
                    <a:gd name="T6" fmla="*/ 539 w 866"/>
                    <a:gd name="T7" fmla="*/ 0 h 542"/>
                    <a:gd name="T8" fmla="*/ 0 w 866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6" h="542">
                      <a:moveTo>
                        <a:pt x="0" y="542"/>
                      </a:moveTo>
                      <a:lnTo>
                        <a:pt x="327" y="542"/>
                      </a:lnTo>
                      <a:lnTo>
                        <a:pt x="866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5" name="Freeform 150">
                  <a:extLst>
                    <a:ext uri="{FF2B5EF4-FFF2-40B4-BE49-F238E27FC236}">
                      <a16:creationId xmlns:a16="http://schemas.microsoft.com/office/drawing/2014/main" id="{111A7590-2A2C-49A5-A3B7-8B1C0EF84E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529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6" name="Freeform 151">
                  <a:extLst>
                    <a:ext uri="{FF2B5EF4-FFF2-40B4-BE49-F238E27FC236}">
                      <a16:creationId xmlns:a16="http://schemas.microsoft.com/office/drawing/2014/main" id="{E861B450-F42B-474B-91B9-460AD3B2CB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0503" y="9220823"/>
                  <a:ext cx="973138" cy="839787"/>
                </a:xfrm>
                <a:custGeom>
                  <a:avLst/>
                  <a:gdLst>
                    <a:gd name="T0" fmla="*/ 350 w 655"/>
                    <a:gd name="T1" fmla="*/ 562 h 562"/>
                    <a:gd name="T2" fmla="*/ 655 w 655"/>
                    <a:gd name="T3" fmla="*/ 257 h 562"/>
                    <a:gd name="T4" fmla="*/ 655 w 655"/>
                    <a:gd name="T5" fmla="*/ 146 h 562"/>
                    <a:gd name="T6" fmla="*/ 561 w 655"/>
                    <a:gd name="T7" fmla="*/ 0 h 562"/>
                    <a:gd name="T8" fmla="*/ 0 w 655"/>
                    <a:gd name="T9" fmla="*/ 562 h 562"/>
                    <a:gd name="T10" fmla="*/ 350 w 655"/>
                    <a:gd name="T11" fmla="*/ 562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50" y="562"/>
                      </a:moveTo>
                      <a:cubicBezTo>
                        <a:pt x="655" y="257"/>
                        <a:pt x="655" y="257"/>
                        <a:pt x="655" y="257"/>
                      </a:cubicBezTo>
                      <a:cubicBezTo>
                        <a:pt x="655" y="146"/>
                        <a:pt x="655" y="146"/>
                        <a:pt x="655" y="146"/>
                      </a:cubicBezTo>
                      <a:cubicBezTo>
                        <a:pt x="655" y="81"/>
                        <a:pt x="617" y="26"/>
                        <a:pt x="561" y="0"/>
                      </a:cubicBezTo>
                      <a:cubicBezTo>
                        <a:pt x="0" y="562"/>
                        <a:pt x="0" y="562"/>
                        <a:pt x="0" y="562"/>
                      </a:cubicBezTo>
                      <a:lnTo>
                        <a:pt x="350" y="56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35269C46-709D-4681-8311-C92BB3223DC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53" t="11648" b="16370"/>
              <a:stretch/>
            </p:blipFill>
            <p:spPr>
              <a:xfrm>
                <a:off x="5466944" y="2042809"/>
                <a:ext cx="3618545" cy="3867576"/>
              </a:xfrm>
              <a:prstGeom prst="rect">
                <a:avLst/>
              </a:prstGeom>
            </p:spPr>
          </p:pic>
        </p:grpSp>
        <p:grpSp>
          <p:nvGrpSpPr>
            <p:cNvPr id="18" name="Group 541">
              <a:extLst>
                <a:ext uri="{FF2B5EF4-FFF2-40B4-BE49-F238E27FC236}">
                  <a16:creationId xmlns:a16="http://schemas.microsoft.com/office/drawing/2014/main" id="{F5411423-9A9F-4759-B552-950323C801CC}"/>
                </a:ext>
              </a:extLst>
            </p:cNvPr>
            <p:cNvGrpSpPr/>
            <p:nvPr/>
          </p:nvGrpSpPr>
          <p:grpSpPr>
            <a:xfrm>
              <a:off x="2811117" y="4467651"/>
              <a:ext cx="1445794" cy="210934"/>
              <a:chOff x="3349054" y="9200193"/>
              <a:chExt cx="6224588" cy="860425"/>
            </a:xfrm>
            <a:effectLst>
              <a:outerShdw blurRad="127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9" name="Freeform 144">
                <a:extLst>
                  <a:ext uri="{FF2B5EF4-FFF2-40B4-BE49-F238E27FC236}">
                    <a16:creationId xmlns:a16="http://schemas.microsoft.com/office/drawing/2014/main" id="{63661E94-4BA0-4D78-A144-579D6449C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6224588" cy="860425"/>
              </a:xfrm>
              <a:custGeom>
                <a:avLst/>
                <a:gdLst>
                  <a:gd name="T0" fmla="*/ 4188 w 4188"/>
                  <a:gd name="T1" fmla="*/ 416 h 576"/>
                  <a:gd name="T2" fmla="*/ 4028 w 4188"/>
                  <a:gd name="T3" fmla="*/ 576 h 576"/>
                  <a:gd name="T4" fmla="*/ 160 w 4188"/>
                  <a:gd name="T5" fmla="*/ 576 h 576"/>
                  <a:gd name="T6" fmla="*/ 0 w 4188"/>
                  <a:gd name="T7" fmla="*/ 416 h 576"/>
                  <a:gd name="T8" fmla="*/ 0 w 4188"/>
                  <a:gd name="T9" fmla="*/ 160 h 576"/>
                  <a:gd name="T10" fmla="*/ 160 w 4188"/>
                  <a:gd name="T11" fmla="*/ 0 h 576"/>
                  <a:gd name="T12" fmla="*/ 4028 w 4188"/>
                  <a:gd name="T13" fmla="*/ 0 h 576"/>
                  <a:gd name="T14" fmla="*/ 4188 w 4188"/>
                  <a:gd name="T15" fmla="*/ 160 h 576"/>
                  <a:gd name="T16" fmla="*/ 4188 w 4188"/>
                  <a:gd name="T17" fmla="*/ 416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88" h="576">
                    <a:moveTo>
                      <a:pt x="4188" y="416"/>
                    </a:moveTo>
                    <a:cubicBezTo>
                      <a:pt x="4188" y="504"/>
                      <a:pt x="4116" y="576"/>
                      <a:pt x="4028" y="576"/>
                    </a:cubicBezTo>
                    <a:cubicBezTo>
                      <a:pt x="160" y="576"/>
                      <a:pt x="160" y="576"/>
                      <a:pt x="160" y="576"/>
                    </a:cubicBezTo>
                    <a:cubicBezTo>
                      <a:pt x="72" y="576"/>
                      <a:pt x="0" y="504"/>
                      <a:pt x="0" y="416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72"/>
                      <a:pt x="72" y="0"/>
                      <a:pt x="160" y="0"/>
                    </a:cubicBezTo>
                    <a:cubicBezTo>
                      <a:pt x="4028" y="0"/>
                      <a:pt x="4028" y="0"/>
                      <a:pt x="4028" y="0"/>
                    </a:cubicBezTo>
                    <a:cubicBezTo>
                      <a:pt x="4116" y="0"/>
                      <a:pt x="4188" y="72"/>
                      <a:pt x="4188" y="160"/>
                    </a:cubicBezTo>
                    <a:lnTo>
                      <a:pt x="4188" y="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0" name="Freeform 145">
                <a:extLst>
                  <a:ext uri="{FF2B5EF4-FFF2-40B4-BE49-F238E27FC236}">
                    <a16:creationId xmlns:a16="http://schemas.microsoft.com/office/drawing/2014/main" id="{F3524624-F420-46AD-A29A-F18E84FC7C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973138" cy="839788"/>
              </a:xfrm>
              <a:custGeom>
                <a:avLst/>
                <a:gdLst>
                  <a:gd name="T0" fmla="*/ 305 w 655"/>
                  <a:gd name="T1" fmla="*/ 0 h 562"/>
                  <a:gd name="T2" fmla="*/ 0 w 655"/>
                  <a:gd name="T3" fmla="*/ 305 h 562"/>
                  <a:gd name="T4" fmla="*/ 0 w 655"/>
                  <a:gd name="T5" fmla="*/ 416 h 562"/>
                  <a:gd name="T6" fmla="*/ 94 w 655"/>
                  <a:gd name="T7" fmla="*/ 562 h 562"/>
                  <a:gd name="T8" fmla="*/ 655 w 655"/>
                  <a:gd name="T9" fmla="*/ 0 h 562"/>
                  <a:gd name="T10" fmla="*/ 305 w 655"/>
                  <a:gd name="T11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05" y="0"/>
                    </a:moveTo>
                    <a:cubicBezTo>
                      <a:pt x="0" y="305"/>
                      <a:pt x="0" y="305"/>
                      <a:pt x="0" y="305"/>
                    </a:cubicBezTo>
                    <a:cubicBezTo>
                      <a:pt x="0" y="416"/>
                      <a:pt x="0" y="416"/>
                      <a:pt x="0" y="416"/>
                    </a:cubicBezTo>
                    <a:cubicBezTo>
                      <a:pt x="0" y="481"/>
                      <a:pt x="38" y="536"/>
                      <a:pt x="94" y="562"/>
                    </a:cubicBezTo>
                    <a:cubicBezTo>
                      <a:pt x="655" y="0"/>
                      <a:pt x="655" y="0"/>
                      <a:pt x="655" y="0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1" name="Freeform 146">
                <a:extLst>
                  <a:ext uri="{FF2B5EF4-FFF2-40B4-BE49-F238E27FC236}">
                    <a16:creationId xmlns:a16="http://schemas.microsoft.com/office/drawing/2014/main" id="{F970A3DC-FB1F-4E73-910D-BA0DE330FC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8804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2" name="Freeform 147">
                <a:extLst>
                  <a:ext uri="{FF2B5EF4-FFF2-40B4-BE49-F238E27FC236}">
                    <a16:creationId xmlns:a16="http://schemas.microsoft.com/office/drawing/2014/main" id="{420FF68D-2382-4C12-95C9-2FB8F986BE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0191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40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40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3" name="Freeform 148">
                <a:extLst>
                  <a:ext uri="{FF2B5EF4-FFF2-40B4-BE49-F238E27FC236}">
                    <a16:creationId xmlns:a16="http://schemas.microsoft.com/office/drawing/2014/main" id="{4D710A0D-442A-41E8-AE97-37116A6C5D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3166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4" name="Freeform 149">
                <a:extLst>
                  <a:ext uri="{FF2B5EF4-FFF2-40B4-BE49-F238E27FC236}">
                    <a16:creationId xmlns:a16="http://schemas.microsoft.com/office/drawing/2014/main" id="{28BC1CE2-A045-4336-9676-847DD1C08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141" y="9200193"/>
                <a:ext cx="1374775" cy="860425"/>
              </a:xfrm>
              <a:custGeom>
                <a:avLst/>
                <a:gdLst>
                  <a:gd name="T0" fmla="*/ 0 w 866"/>
                  <a:gd name="T1" fmla="*/ 542 h 542"/>
                  <a:gd name="T2" fmla="*/ 327 w 866"/>
                  <a:gd name="T3" fmla="*/ 542 h 542"/>
                  <a:gd name="T4" fmla="*/ 866 w 866"/>
                  <a:gd name="T5" fmla="*/ 0 h 542"/>
                  <a:gd name="T6" fmla="*/ 539 w 866"/>
                  <a:gd name="T7" fmla="*/ 0 h 542"/>
                  <a:gd name="T8" fmla="*/ 0 w 866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6" h="542">
                    <a:moveTo>
                      <a:pt x="0" y="542"/>
                    </a:moveTo>
                    <a:lnTo>
                      <a:pt x="327" y="542"/>
                    </a:lnTo>
                    <a:lnTo>
                      <a:pt x="866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5" name="Freeform 150">
                <a:extLst>
                  <a:ext uri="{FF2B5EF4-FFF2-40B4-BE49-F238E27FC236}">
                    <a16:creationId xmlns:a16="http://schemas.microsoft.com/office/drawing/2014/main" id="{6435F729-BCF6-4960-8F9E-412982BBAC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7529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6" name="Freeform 151">
                <a:extLst>
                  <a:ext uri="{FF2B5EF4-FFF2-40B4-BE49-F238E27FC236}">
                    <a16:creationId xmlns:a16="http://schemas.microsoft.com/office/drawing/2014/main" id="{C1FF2487-7F7D-4095-A71F-0D98328A1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504" y="9220830"/>
                <a:ext cx="973138" cy="839788"/>
              </a:xfrm>
              <a:custGeom>
                <a:avLst/>
                <a:gdLst>
                  <a:gd name="T0" fmla="*/ 350 w 655"/>
                  <a:gd name="T1" fmla="*/ 562 h 562"/>
                  <a:gd name="T2" fmla="*/ 655 w 655"/>
                  <a:gd name="T3" fmla="*/ 257 h 562"/>
                  <a:gd name="T4" fmla="*/ 655 w 655"/>
                  <a:gd name="T5" fmla="*/ 146 h 562"/>
                  <a:gd name="T6" fmla="*/ 561 w 655"/>
                  <a:gd name="T7" fmla="*/ 0 h 562"/>
                  <a:gd name="T8" fmla="*/ 0 w 655"/>
                  <a:gd name="T9" fmla="*/ 562 h 562"/>
                  <a:gd name="T10" fmla="*/ 350 w 655"/>
                  <a:gd name="T11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50" y="562"/>
                    </a:moveTo>
                    <a:cubicBezTo>
                      <a:pt x="655" y="257"/>
                      <a:pt x="655" y="257"/>
                      <a:pt x="655" y="257"/>
                    </a:cubicBezTo>
                    <a:cubicBezTo>
                      <a:pt x="655" y="146"/>
                      <a:pt x="655" y="146"/>
                      <a:pt x="655" y="146"/>
                    </a:cubicBezTo>
                    <a:cubicBezTo>
                      <a:pt x="655" y="81"/>
                      <a:pt x="617" y="26"/>
                      <a:pt x="561" y="0"/>
                    </a:cubicBezTo>
                    <a:cubicBezTo>
                      <a:pt x="0" y="562"/>
                      <a:pt x="0" y="562"/>
                      <a:pt x="0" y="562"/>
                    </a:cubicBezTo>
                    <a:lnTo>
                      <a:pt x="350" y="56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C653EC35-73C8-4BB3-8255-03334D2E92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596" y="3674687"/>
            <a:ext cx="1300593" cy="1300593"/>
          </a:xfrm>
          <a:prstGeom prst="rect">
            <a:avLst/>
          </a:prstGeom>
        </p:spPr>
      </p:pic>
      <p:grpSp>
        <p:nvGrpSpPr>
          <p:cNvPr id="50" name="Group 79">
            <a:extLst>
              <a:ext uri="{FF2B5EF4-FFF2-40B4-BE49-F238E27FC236}">
                <a16:creationId xmlns:a16="http://schemas.microsoft.com/office/drawing/2014/main" id="{43808463-B56C-4968-835A-8C8FB49C5F29}"/>
              </a:ext>
            </a:extLst>
          </p:cNvPr>
          <p:cNvGrpSpPr/>
          <p:nvPr/>
        </p:nvGrpSpPr>
        <p:grpSpPr>
          <a:xfrm>
            <a:off x="2182796" y="1790282"/>
            <a:ext cx="750660" cy="1479549"/>
            <a:chOff x="2860696" y="8572876"/>
            <a:chExt cx="3527593" cy="6621381"/>
          </a:xfrm>
        </p:grpSpPr>
        <p:grpSp>
          <p:nvGrpSpPr>
            <p:cNvPr id="51" name="Group 56">
              <a:extLst>
                <a:ext uri="{FF2B5EF4-FFF2-40B4-BE49-F238E27FC236}">
                  <a16:creationId xmlns:a16="http://schemas.microsoft.com/office/drawing/2014/main" id="{6CCBB8A8-9C83-4350-8D6E-ACDFD0C9E2F5}"/>
                </a:ext>
              </a:extLst>
            </p:cNvPr>
            <p:cNvGrpSpPr/>
            <p:nvPr/>
          </p:nvGrpSpPr>
          <p:grpSpPr>
            <a:xfrm>
              <a:off x="2860696" y="8572876"/>
              <a:ext cx="3527593" cy="6621381"/>
              <a:chOff x="9290050" y="3800475"/>
              <a:chExt cx="2155825" cy="4046538"/>
            </a:xfrm>
            <a:effectLst>
              <a:outerShdw blurRad="254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57" name="Freeform 5">
                <a:extLst>
                  <a:ext uri="{FF2B5EF4-FFF2-40B4-BE49-F238E27FC236}">
                    <a16:creationId xmlns:a16="http://schemas.microsoft.com/office/drawing/2014/main" id="{6DAAD5D8-20AB-4D51-A3C1-A79E852C7D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0050" y="3800475"/>
                <a:ext cx="2155825" cy="4046538"/>
              </a:xfrm>
              <a:custGeom>
                <a:avLst/>
                <a:gdLst>
                  <a:gd name="T0" fmla="*/ 572 w 572"/>
                  <a:gd name="T1" fmla="*/ 953 h 1076"/>
                  <a:gd name="T2" fmla="*/ 449 w 572"/>
                  <a:gd name="T3" fmla="*/ 1076 h 1076"/>
                  <a:gd name="T4" fmla="*/ 123 w 572"/>
                  <a:gd name="T5" fmla="*/ 1076 h 1076"/>
                  <a:gd name="T6" fmla="*/ 0 w 572"/>
                  <a:gd name="T7" fmla="*/ 953 h 1076"/>
                  <a:gd name="T8" fmla="*/ 0 w 572"/>
                  <a:gd name="T9" fmla="*/ 123 h 1076"/>
                  <a:gd name="T10" fmla="*/ 123 w 572"/>
                  <a:gd name="T11" fmla="*/ 0 h 1076"/>
                  <a:gd name="T12" fmla="*/ 449 w 572"/>
                  <a:gd name="T13" fmla="*/ 0 h 1076"/>
                  <a:gd name="T14" fmla="*/ 572 w 572"/>
                  <a:gd name="T15" fmla="*/ 123 h 1076"/>
                  <a:gd name="T16" fmla="*/ 572 w 572"/>
                  <a:gd name="T17" fmla="*/ 953 h 1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2" h="1076">
                    <a:moveTo>
                      <a:pt x="572" y="953"/>
                    </a:moveTo>
                    <a:cubicBezTo>
                      <a:pt x="572" y="1021"/>
                      <a:pt x="517" y="1076"/>
                      <a:pt x="449" y="1076"/>
                    </a:cubicBezTo>
                    <a:cubicBezTo>
                      <a:pt x="123" y="1076"/>
                      <a:pt x="123" y="1076"/>
                      <a:pt x="123" y="1076"/>
                    </a:cubicBezTo>
                    <a:cubicBezTo>
                      <a:pt x="55" y="1076"/>
                      <a:pt x="0" y="1021"/>
                      <a:pt x="0" y="95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449" y="0"/>
                      <a:pt x="449" y="0"/>
                      <a:pt x="449" y="0"/>
                    </a:cubicBezTo>
                    <a:cubicBezTo>
                      <a:pt x="517" y="0"/>
                      <a:pt x="572" y="55"/>
                      <a:pt x="572" y="123"/>
                    </a:cubicBezTo>
                    <a:lnTo>
                      <a:pt x="572" y="953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8" name="Freeform 8">
                <a:extLst>
                  <a:ext uri="{FF2B5EF4-FFF2-40B4-BE49-F238E27FC236}">
                    <a16:creationId xmlns:a16="http://schemas.microsoft.com/office/drawing/2014/main" id="{165C99EA-BBA8-44C7-B255-D498913191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4184650"/>
                <a:ext cx="1489075" cy="1484313"/>
              </a:xfrm>
              <a:custGeom>
                <a:avLst/>
                <a:gdLst>
                  <a:gd name="T0" fmla="*/ 197 w 395"/>
                  <a:gd name="T1" fmla="*/ 395 h 395"/>
                  <a:gd name="T2" fmla="*/ 0 w 395"/>
                  <a:gd name="T3" fmla="*/ 198 h 395"/>
                  <a:gd name="T4" fmla="*/ 197 w 395"/>
                  <a:gd name="T5" fmla="*/ 0 h 395"/>
                  <a:gd name="T6" fmla="*/ 395 w 395"/>
                  <a:gd name="T7" fmla="*/ 198 h 395"/>
                  <a:gd name="T8" fmla="*/ 197 w 395"/>
                  <a:gd name="T9" fmla="*/ 395 h 395"/>
                  <a:gd name="T10" fmla="*/ 197 w 395"/>
                  <a:gd name="T11" fmla="*/ 16 h 395"/>
                  <a:gd name="T12" fmla="*/ 16 w 395"/>
                  <a:gd name="T13" fmla="*/ 198 h 395"/>
                  <a:gd name="T14" fmla="*/ 197 w 395"/>
                  <a:gd name="T15" fmla="*/ 379 h 395"/>
                  <a:gd name="T16" fmla="*/ 378 w 395"/>
                  <a:gd name="T17" fmla="*/ 198 h 395"/>
                  <a:gd name="T18" fmla="*/ 197 w 395"/>
                  <a:gd name="T19" fmla="*/ 16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5">
                    <a:moveTo>
                      <a:pt x="197" y="395"/>
                    </a:moveTo>
                    <a:cubicBezTo>
                      <a:pt x="88" y="395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5"/>
                      <a:pt x="197" y="395"/>
                    </a:cubicBezTo>
                    <a:close/>
                    <a:moveTo>
                      <a:pt x="197" y="16"/>
                    </a:moveTo>
                    <a:cubicBezTo>
                      <a:pt x="97" y="16"/>
                      <a:pt x="16" y="98"/>
                      <a:pt x="16" y="198"/>
                    </a:cubicBezTo>
                    <a:cubicBezTo>
                      <a:pt x="16" y="297"/>
                      <a:pt x="97" y="379"/>
                      <a:pt x="197" y="379"/>
                    </a:cubicBezTo>
                    <a:cubicBezTo>
                      <a:pt x="297" y="379"/>
                      <a:pt x="378" y="297"/>
                      <a:pt x="378" y="198"/>
                    </a:cubicBezTo>
                    <a:cubicBezTo>
                      <a:pt x="378" y="98"/>
                      <a:pt x="297" y="16"/>
                      <a:pt x="197" y="16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9" name="Freeform 9">
                <a:extLst>
                  <a:ext uri="{FF2B5EF4-FFF2-40B4-BE49-F238E27FC236}">
                    <a16:creationId xmlns:a16="http://schemas.microsoft.com/office/drawing/2014/main" id="{CA574045-7A25-432C-9CCF-DB1472AEC7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5989638"/>
                <a:ext cx="1489075" cy="1487488"/>
              </a:xfrm>
              <a:custGeom>
                <a:avLst/>
                <a:gdLst>
                  <a:gd name="T0" fmla="*/ 197 w 395"/>
                  <a:gd name="T1" fmla="*/ 396 h 396"/>
                  <a:gd name="T2" fmla="*/ 0 w 395"/>
                  <a:gd name="T3" fmla="*/ 198 h 396"/>
                  <a:gd name="T4" fmla="*/ 197 w 395"/>
                  <a:gd name="T5" fmla="*/ 0 h 396"/>
                  <a:gd name="T6" fmla="*/ 395 w 395"/>
                  <a:gd name="T7" fmla="*/ 198 h 396"/>
                  <a:gd name="T8" fmla="*/ 197 w 395"/>
                  <a:gd name="T9" fmla="*/ 396 h 396"/>
                  <a:gd name="T10" fmla="*/ 197 w 395"/>
                  <a:gd name="T11" fmla="*/ 17 h 396"/>
                  <a:gd name="T12" fmla="*/ 16 w 395"/>
                  <a:gd name="T13" fmla="*/ 198 h 396"/>
                  <a:gd name="T14" fmla="*/ 197 w 395"/>
                  <a:gd name="T15" fmla="*/ 379 h 396"/>
                  <a:gd name="T16" fmla="*/ 378 w 395"/>
                  <a:gd name="T17" fmla="*/ 198 h 396"/>
                  <a:gd name="T18" fmla="*/ 197 w 395"/>
                  <a:gd name="T19" fmla="*/ 17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6">
                    <a:moveTo>
                      <a:pt x="197" y="396"/>
                    </a:moveTo>
                    <a:cubicBezTo>
                      <a:pt x="88" y="396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6"/>
                      <a:pt x="197" y="396"/>
                    </a:cubicBezTo>
                    <a:close/>
                    <a:moveTo>
                      <a:pt x="197" y="17"/>
                    </a:moveTo>
                    <a:cubicBezTo>
                      <a:pt x="97" y="17"/>
                      <a:pt x="16" y="98"/>
                      <a:pt x="16" y="198"/>
                    </a:cubicBezTo>
                    <a:cubicBezTo>
                      <a:pt x="16" y="298"/>
                      <a:pt x="97" y="379"/>
                      <a:pt x="197" y="379"/>
                    </a:cubicBezTo>
                    <a:cubicBezTo>
                      <a:pt x="297" y="379"/>
                      <a:pt x="378" y="298"/>
                      <a:pt x="378" y="198"/>
                    </a:cubicBezTo>
                    <a:cubicBezTo>
                      <a:pt x="378" y="98"/>
                      <a:pt x="297" y="17"/>
                      <a:pt x="197" y="17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0" name="Oval 6">
                <a:extLst>
                  <a:ext uri="{FF2B5EF4-FFF2-40B4-BE49-F238E27FC236}">
                    <a16:creationId xmlns:a16="http://schemas.microsoft.com/office/drawing/2014/main" id="{A7DAB2E2-E486-42EC-8FD9-EF37FE6813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4214813"/>
                <a:ext cx="1428750" cy="1423988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1" name="Oval 7">
                <a:extLst>
                  <a:ext uri="{FF2B5EF4-FFF2-40B4-BE49-F238E27FC236}">
                    <a16:creationId xmlns:a16="http://schemas.microsoft.com/office/drawing/2014/main" id="{F0060E8E-8ED9-44FF-BCF6-C640B0F139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6022975"/>
                <a:ext cx="1428750" cy="1425575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grpSp>
            <p:nvGrpSpPr>
              <p:cNvPr id="62" name="Group 62">
                <a:extLst>
                  <a:ext uri="{FF2B5EF4-FFF2-40B4-BE49-F238E27FC236}">
                    <a16:creationId xmlns:a16="http://schemas.microsoft.com/office/drawing/2014/main" id="{A9E44EFF-7230-4C92-985F-72EC8F12898F}"/>
                  </a:ext>
                </a:extLst>
              </p:cNvPr>
              <p:cNvGrpSpPr/>
              <p:nvPr/>
            </p:nvGrpSpPr>
            <p:grpSpPr>
              <a:xfrm>
                <a:off x="10148888" y="4398963"/>
                <a:ext cx="436563" cy="1055687"/>
                <a:chOff x="10148888" y="4398963"/>
                <a:chExt cx="436563" cy="1055687"/>
              </a:xfrm>
              <a:solidFill>
                <a:srgbClr val="7A7A7A"/>
              </a:solidFill>
            </p:grpSpPr>
            <p:sp>
              <p:nvSpPr>
                <p:cNvPr id="66" name="Freeform 10">
                  <a:extLst>
                    <a:ext uri="{FF2B5EF4-FFF2-40B4-BE49-F238E27FC236}">
                      <a16:creationId xmlns:a16="http://schemas.microsoft.com/office/drawing/2014/main" id="{2F2CADEE-CBCB-4D62-BA50-D22C6D963C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8888" y="4594225"/>
                  <a:ext cx="436563" cy="860425"/>
                </a:xfrm>
                <a:custGeom>
                  <a:avLst/>
                  <a:gdLst>
                    <a:gd name="T0" fmla="*/ 111 w 116"/>
                    <a:gd name="T1" fmla="*/ 10 h 229"/>
                    <a:gd name="T2" fmla="*/ 106 w 116"/>
                    <a:gd name="T3" fmla="*/ 7 h 229"/>
                    <a:gd name="T4" fmla="*/ 82 w 116"/>
                    <a:gd name="T5" fmla="*/ 1 h 229"/>
                    <a:gd name="T6" fmla="*/ 76 w 116"/>
                    <a:gd name="T7" fmla="*/ 1 h 229"/>
                    <a:gd name="T8" fmla="*/ 42 w 116"/>
                    <a:gd name="T9" fmla="*/ 1 h 229"/>
                    <a:gd name="T10" fmla="*/ 41 w 116"/>
                    <a:gd name="T11" fmla="*/ 1 h 229"/>
                    <a:gd name="T12" fmla="*/ 35 w 116"/>
                    <a:gd name="T13" fmla="*/ 1 h 229"/>
                    <a:gd name="T14" fmla="*/ 11 w 116"/>
                    <a:gd name="T15" fmla="*/ 7 h 229"/>
                    <a:gd name="T16" fmla="*/ 5 w 116"/>
                    <a:gd name="T17" fmla="*/ 11 h 229"/>
                    <a:gd name="T18" fmla="*/ 5 w 116"/>
                    <a:gd name="T19" fmla="*/ 11 h 229"/>
                    <a:gd name="T20" fmla="*/ 4 w 116"/>
                    <a:gd name="T21" fmla="*/ 11 h 229"/>
                    <a:gd name="T22" fmla="*/ 4 w 116"/>
                    <a:gd name="T23" fmla="*/ 12 h 229"/>
                    <a:gd name="T24" fmla="*/ 4 w 116"/>
                    <a:gd name="T25" fmla="*/ 12 h 229"/>
                    <a:gd name="T26" fmla="*/ 3 w 116"/>
                    <a:gd name="T27" fmla="*/ 13 h 229"/>
                    <a:gd name="T28" fmla="*/ 1 w 116"/>
                    <a:gd name="T29" fmla="*/ 20 h 229"/>
                    <a:gd name="T30" fmla="*/ 0 w 116"/>
                    <a:gd name="T31" fmla="*/ 20 h 229"/>
                    <a:gd name="T32" fmla="*/ 0 w 116"/>
                    <a:gd name="T33" fmla="*/ 95 h 229"/>
                    <a:gd name="T34" fmla="*/ 12 w 116"/>
                    <a:gd name="T35" fmla="*/ 108 h 229"/>
                    <a:gd name="T36" fmla="*/ 23 w 116"/>
                    <a:gd name="T37" fmla="*/ 95 h 229"/>
                    <a:gd name="T38" fmla="*/ 24 w 116"/>
                    <a:gd name="T39" fmla="*/ 28 h 229"/>
                    <a:gd name="T40" fmla="*/ 28 w 116"/>
                    <a:gd name="T41" fmla="*/ 27 h 229"/>
                    <a:gd name="T42" fmla="*/ 28 w 116"/>
                    <a:gd name="T43" fmla="*/ 120 h 229"/>
                    <a:gd name="T44" fmla="*/ 28 w 116"/>
                    <a:gd name="T45" fmla="*/ 121 h 229"/>
                    <a:gd name="T46" fmla="*/ 28 w 116"/>
                    <a:gd name="T47" fmla="*/ 209 h 229"/>
                    <a:gd name="T48" fmla="*/ 23 w 116"/>
                    <a:gd name="T49" fmla="*/ 209 h 229"/>
                    <a:gd name="T50" fmla="*/ 13 w 116"/>
                    <a:gd name="T51" fmla="*/ 219 h 229"/>
                    <a:gd name="T52" fmla="*/ 23 w 116"/>
                    <a:gd name="T53" fmla="*/ 229 h 229"/>
                    <a:gd name="T54" fmla="*/ 43 w 116"/>
                    <a:gd name="T55" fmla="*/ 229 h 229"/>
                    <a:gd name="T56" fmla="*/ 52 w 116"/>
                    <a:gd name="T57" fmla="*/ 218 h 229"/>
                    <a:gd name="T58" fmla="*/ 52 w 116"/>
                    <a:gd name="T59" fmla="*/ 217 h 229"/>
                    <a:gd name="T60" fmla="*/ 52 w 116"/>
                    <a:gd name="T61" fmla="*/ 129 h 229"/>
                    <a:gd name="T62" fmla="*/ 64 w 116"/>
                    <a:gd name="T63" fmla="*/ 129 h 229"/>
                    <a:gd name="T64" fmla="*/ 64 w 116"/>
                    <a:gd name="T65" fmla="*/ 217 h 229"/>
                    <a:gd name="T66" fmla="*/ 64 w 116"/>
                    <a:gd name="T67" fmla="*/ 218 h 229"/>
                    <a:gd name="T68" fmla="*/ 74 w 116"/>
                    <a:gd name="T69" fmla="*/ 229 h 229"/>
                    <a:gd name="T70" fmla="*/ 93 w 116"/>
                    <a:gd name="T71" fmla="*/ 229 h 229"/>
                    <a:gd name="T72" fmla="*/ 103 w 116"/>
                    <a:gd name="T73" fmla="*/ 219 h 229"/>
                    <a:gd name="T74" fmla="*/ 93 w 116"/>
                    <a:gd name="T75" fmla="*/ 209 h 229"/>
                    <a:gd name="T76" fmla="*/ 88 w 116"/>
                    <a:gd name="T77" fmla="*/ 209 h 229"/>
                    <a:gd name="T78" fmla="*/ 88 w 116"/>
                    <a:gd name="T79" fmla="*/ 121 h 229"/>
                    <a:gd name="T80" fmla="*/ 88 w 116"/>
                    <a:gd name="T81" fmla="*/ 120 h 229"/>
                    <a:gd name="T82" fmla="*/ 88 w 116"/>
                    <a:gd name="T83" fmla="*/ 27 h 229"/>
                    <a:gd name="T84" fmla="*/ 92 w 116"/>
                    <a:gd name="T85" fmla="*/ 28 h 229"/>
                    <a:gd name="T86" fmla="*/ 92 w 116"/>
                    <a:gd name="T87" fmla="*/ 95 h 229"/>
                    <a:gd name="T88" fmla="*/ 104 w 116"/>
                    <a:gd name="T89" fmla="*/ 108 h 229"/>
                    <a:gd name="T90" fmla="*/ 116 w 116"/>
                    <a:gd name="T91" fmla="*/ 95 h 229"/>
                    <a:gd name="T92" fmla="*/ 116 w 116"/>
                    <a:gd name="T93" fmla="*/ 20 h 229"/>
                    <a:gd name="T94" fmla="*/ 111 w 116"/>
                    <a:gd name="T95" fmla="*/ 10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16" h="229">
                      <a:moveTo>
                        <a:pt x="111" y="10"/>
                      </a:moveTo>
                      <a:cubicBezTo>
                        <a:pt x="109" y="8"/>
                        <a:pt x="108" y="8"/>
                        <a:pt x="106" y="7"/>
                      </a:cubicBezTo>
                      <a:cubicBezTo>
                        <a:pt x="82" y="1"/>
                        <a:pt x="82" y="1"/>
                        <a:pt x="82" y="1"/>
                      </a:cubicBezTo>
                      <a:cubicBezTo>
                        <a:pt x="80" y="0"/>
                        <a:pt x="78" y="1"/>
                        <a:pt x="76" y="1"/>
                      </a:cubicBezTo>
                      <a:cubicBezTo>
                        <a:pt x="42" y="1"/>
                        <a:pt x="42" y="1"/>
                        <a:pt x="42" y="1"/>
                      </a:cubicBezTo>
                      <a:cubicBezTo>
                        <a:pt x="42" y="1"/>
                        <a:pt x="42" y="1"/>
                        <a:pt x="41" y="1"/>
                      </a:cubicBezTo>
                      <a:cubicBezTo>
                        <a:pt x="39" y="0"/>
                        <a:pt x="37" y="0"/>
                        <a:pt x="35" y="1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9" y="8"/>
                        <a:pt x="7" y="9"/>
                        <a:pt x="5" y="11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1"/>
                        <a:pt x="5" y="11"/>
                        <a:pt x="4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3"/>
                      </a:cubicBezTo>
                      <a:cubicBezTo>
                        <a:pt x="2" y="15"/>
                        <a:pt x="0" y="17"/>
                        <a:pt x="1" y="20"/>
                      </a:cubicBezTo>
                      <a:cubicBezTo>
                        <a:pt x="1" y="20"/>
                        <a:pt x="0" y="20"/>
                        <a:pt x="0" y="20"/>
                      </a:cubicBezTo>
                      <a:cubicBezTo>
                        <a:pt x="0" y="95"/>
                        <a:pt x="0" y="95"/>
                        <a:pt x="0" y="95"/>
                      </a:cubicBezTo>
                      <a:cubicBezTo>
                        <a:pt x="0" y="102"/>
                        <a:pt x="5" y="108"/>
                        <a:pt x="12" y="108"/>
                      </a:cubicBezTo>
                      <a:cubicBezTo>
                        <a:pt x="18" y="108"/>
                        <a:pt x="23" y="102"/>
                        <a:pt x="23" y="9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8" y="27"/>
                        <a:pt x="28" y="27"/>
                        <a:pt x="28" y="27"/>
                      </a:cubicBezTo>
                      <a:cubicBezTo>
                        <a:pt x="28" y="120"/>
                        <a:pt x="28" y="120"/>
                        <a:pt x="28" y="120"/>
                      </a:cubicBezTo>
                      <a:cubicBezTo>
                        <a:pt x="28" y="121"/>
                        <a:pt x="28" y="121"/>
                        <a:pt x="28" y="121"/>
                      </a:cubicBezTo>
                      <a:cubicBezTo>
                        <a:pt x="28" y="209"/>
                        <a:pt x="28" y="209"/>
                        <a:pt x="28" y="209"/>
                      </a:cubicBezTo>
                      <a:cubicBezTo>
                        <a:pt x="23" y="209"/>
                        <a:pt x="23" y="209"/>
                        <a:pt x="23" y="209"/>
                      </a:cubicBezTo>
                      <a:cubicBezTo>
                        <a:pt x="18" y="209"/>
                        <a:pt x="13" y="213"/>
                        <a:pt x="13" y="219"/>
                      </a:cubicBezTo>
                      <a:cubicBezTo>
                        <a:pt x="13" y="225"/>
                        <a:pt x="18" y="229"/>
                        <a:pt x="23" y="229"/>
                      </a:cubicBezTo>
                      <a:cubicBezTo>
                        <a:pt x="43" y="229"/>
                        <a:pt x="43" y="229"/>
                        <a:pt x="43" y="229"/>
                      </a:cubicBezTo>
                      <a:cubicBezTo>
                        <a:pt x="49" y="229"/>
                        <a:pt x="52" y="224"/>
                        <a:pt x="52" y="218"/>
                      </a:cubicBezTo>
                      <a:cubicBezTo>
                        <a:pt x="52" y="217"/>
                        <a:pt x="52" y="217"/>
                        <a:pt x="52" y="217"/>
                      </a:cubicBezTo>
                      <a:cubicBezTo>
                        <a:pt x="52" y="129"/>
                        <a:pt x="52" y="129"/>
                        <a:pt x="52" y="129"/>
                      </a:cubicBezTo>
                      <a:cubicBezTo>
                        <a:pt x="64" y="129"/>
                        <a:pt x="64" y="129"/>
                        <a:pt x="64" y="129"/>
                      </a:cubicBezTo>
                      <a:cubicBezTo>
                        <a:pt x="64" y="217"/>
                        <a:pt x="64" y="217"/>
                        <a:pt x="64" y="217"/>
                      </a:cubicBezTo>
                      <a:cubicBezTo>
                        <a:pt x="64" y="218"/>
                        <a:pt x="64" y="218"/>
                        <a:pt x="64" y="218"/>
                      </a:cubicBezTo>
                      <a:cubicBezTo>
                        <a:pt x="64" y="224"/>
                        <a:pt x="68" y="229"/>
                        <a:pt x="74" y="229"/>
                      </a:cubicBezTo>
                      <a:cubicBezTo>
                        <a:pt x="93" y="229"/>
                        <a:pt x="93" y="229"/>
                        <a:pt x="93" y="229"/>
                      </a:cubicBezTo>
                      <a:cubicBezTo>
                        <a:pt x="98" y="229"/>
                        <a:pt x="103" y="225"/>
                        <a:pt x="103" y="219"/>
                      </a:cubicBezTo>
                      <a:cubicBezTo>
                        <a:pt x="103" y="213"/>
                        <a:pt x="98" y="209"/>
                        <a:pt x="93" y="209"/>
                      </a:cubicBezTo>
                      <a:cubicBezTo>
                        <a:pt x="88" y="209"/>
                        <a:pt x="88" y="209"/>
                        <a:pt x="88" y="209"/>
                      </a:cubicBezTo>
                      <a:cubicBezTo>
                        <a:pt x="88" y="121"/>
                        <a:pt x="88" y="121"/>
                        <a:pt x="88" y="121"/>
                      </a:cubicBezTo>
                      <a:cubicBezTo>
                        <a:pt x="88" y="120"/>
                        <a:pt x="88" y="120"/>
                        <a:pt x="88" y="120"/>
                      </a:cubicBezTo>
                      <a:cubicBezTo>
                        <a:pt x="88" y="27"/>
                        <a:pt x="88" y="27"/>
                        <a:pt x="88" y="27"/>
                      </a:cubicBezTo>
                      <a:cubicBezTo>
                        <a:pt x="92" y="28"/>
                        <a:pt x="92" y="28"/>
                        <a:pt x="92" y="28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2" y="102"/>
                        <a:pt x="97" y="108"/>
                        <a:pt x="104" y="108"/>
                      </a:cubicBezTo>
                      <a:cubicBezTo>
                        <a:pt x="111" y="108"/>
                        <a:pt x="116" y="102"/>
                        <a:pt x="116" y="95"/>
                      </a:cubicBezTo>
                      <a:cubicBezTo>
                        <a:pt x="116" y="20"/>
                        <a:pt x="116" y="20"/>
                        <a:pt x="116" y="20"/>
                      </a:cubicBezTo>
                      <a:cubicBezTo>
                        <a:pt x="116" y="16"/>
                        <a:pt x="114" y="12"/>
                        <a:pt x="11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67" name="Oval 11">
                  <a:extLst>
                    <a:ext uri="{FF2B5EF4-FFF2-40B4-BE49-F238E27FC236}">
                      <a16:creationId xmlns:a16="http://schemas.microsoft.com/office/drawing/2014/main" id="{69B9B96D-D67F-4AD8-8DA8-2B4E4ED65A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77475" y="4398963"/>
                  <a:ext cx="188913" cy="187325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63" name="Group 63">
                <a:extLst>
                  <a:ext uri="{FF2B5EF4-FFF2-40B4-BE49-F238E27FC236}">
                    <a16:creationId xmlns:a16="http://schemas.microsoft.com/office/drawing/2014/main" id="{70B8263D-117A-410C-9E03-C9932A194AAE}"/>
                  </a:ext>
                </a:extLst>
              </p:cNvPr>
              <p:cNvGrpSpPr/>
              <p:nvPr/>
            </p:nvGrpSpPr>
            <p:grpSpPr>
              <a:xfrm>
                <a:off x="10093325" y="6210300"/>
                <a:ext cx="522288" cy="1057276"/>
                <a:chOff x="10093325" y="6210300"/>
                <a:chExt cx="522288" cy="1057276"/>
              </a:xfrm>
              <a:solidFill>
                <a:srgbClr val="7A7A7A"/>
              </a:solidFill>
            </p:grpSpPr>
            <p:sp>
              <p:nvSpPr>
                <p:cNvPr id="64" name="Oval 12">
                  <a:extLst>
                    <a:ext uri="{FF2B5EF4-FFF2-40B4-BE49-F238E27FC236}">
                      <a16:creationId xmlns:a16="http://schemas.microsoft.com/office/drawing/2014/main" id="{85106965-CEA5-44E6-A380-8F6355FF2D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96525" y="6210300"/>
                  <a:ext cx="192088" cy="1920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65" name="Freeform 13">
                  <a:extLst>
                    <a:ext uri="{FF2B5EF4-FFF2-40B4-BE49-F238E27FC236}">
                      <a16:creationId xmlns:a16="http://schemas.microsoft.com/office/drawing/2014/main" id="{7F4B0FC5-382B-4D82-9B4A-1456EAEBB2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3325" y="6402388"/>
                  <a:ext cx="522288" cy="865188"/>
                </a:xfrm>
                <a:custGeom>
                  <a:avLst/>
                  <a:gdLst>
                    <a:gd name="T0" fmla="*/ 136 w 139"/>
                    <a:gd name="T1" fmla="*/ 49 h 230"/>
                    <a:gd name="T2" fmla="*/ 105 w 139"/>
                    <a:gd name="T3" fmla="*/ 13 h 230"/>
                    <a:gd name="T4" fmla="*/ 83 w 139"/>
                    <a:gd name="T5" fmla="*/ 0 h 230"/>
                    <a:gd name="T6" fmla="*/ 83 w 139"/>
                    <a:gd name="T7" fmla="*/ 0 h 230"/>
                    <a:gd name="T8" fmla="*/ 70 w 139"/>
                    <a:gd name="T9" fmla="*/ 4 h 230"/>
                    <a:gd name="T10" fmla="*/ 64 w 139"/>
                    <a:gd name="T11" fmla="*/ 7 h 230"/>
                    <a:gd name="T12" fmla="*/ 28 w 139"/>
                    <a:gd name="T13" fmla="*/ 44 h 230"/>
                    <a:gd name="T14" fmla="*/ 12 w 139"/>
                    <a:gd name="T15" fmla="*/ 44 h 230"/>
                    <a:gd name="T16" fmla="*/ 0 w 139"/>
                    <a:gd name="T17" fmla="*/ 56 h 230"/>
                    <a:gd name="T18" fmla="*/ 12 w 139"/>
                    <a:gd name="T19" fmla="*/ 68 h 230"/>
                    <a:gd name="T20" fmla="*/ 34 w 139"/>
                    <a:gd name="T21" fmla="*/ 68 h 230"/>
                    <a:gd name="T22" fmla="*/ 46 w 139"/>
                    <a:gd name="T23" fmla="*/ 62 h 230"/>
                    <a:gd name="T24" fmla="*/ 59 w 139"/>
                    <a:gd name="T25" fmla="*/ 51 h 230"/>
                    <a:gd name="T26" fmla="*/ 59 w 139"/>
                    <a:gd name="T27" fmla="*/ 120 h 230"/>
                    <a:gd name="T28" fmla="*/ 35 w 139"/>
                    <a:gd name="T29" fmla="*/ 207 h 230"/>
                    <a:gd name="T30" fmla="*/ 25 w 139"/>
                    <a:gd name="T31" fmla="*/ 204 h 230"/>
                    <a:gd name="T32" fmla="*/ 14 w 139"/>
                    <a:gd name="T33" fmla="*/ 211 h 230"/>
                    <a:gd name="T34" fmla="*/ 20 w 139"/>
                    <a:gd name="T35" fmla="*/ 222 h 230"/>
                    <a:gd name="T36" fmla="*/ 41 w 139"/>
                    <a:gd name="T37" fmla="*/ 228 h 230"/>
                    <a:gd name="T38" fmla="*/ 46 w 139"/>
                    <a:gd name="T39" fmla="*/ 228 h 230"/>
                    <a:gd name="T40" fmla="*/ 57 w 139"/>
                    <a:gd name="T41" fmla="*/ 218 h 230"/>
                    <a:gd name="T42" fmla="*/ 78 w 139"/>
                    <a:gd name="T43" fmla="*/ 137 h 230"/>
                    <a:gd name="T44" fmla="*/ 83 w 139"/>
                    <a:gd name="T45" fmla="*/ 136 h 230"/>
                    <a:gd name="T46" fmla="*/ 83 w 139"/>
                    <a:gd name="T47" fmla="*/ 136 h 230"/>
                    <a:gd name="T48" fmla="*/ 87 w 139"/>
                    <a:gd name="T49" fmla="*/ 136 h 230"/>
                    <a:gd name="T50" fmla="*/ 108 w 139"/>
                    <a:gd name="T51" fmla="*/ 212 h 230"/>
                    <a:gd name="T52" fmla="*/ 98 w 139"/>
                    <a:gd name="T53" fmla="*/ 212 h 230"/>
                    <a:gd name="T54" fmla="*/ 89 w 139"/>
                    <a:gd name="T55" fmla="*/ 221 h 230"/>
                    <a:gd name="T56" fmla="*/ 98 w 139"/>
                    <a:gd name="T57" fmla="*/ 230 h 230"/>
                    <a:gd name="T58" fmla="*/ 119 w 139"/>
                    <a:gd name="T59" fmla="*/ 230 h 230"/>
                    <a:gd name="T60" fmla="*/ 124 w 139"/>
                    <a:gd name="T61" fmla="*/ 230 h 230"/>
                    <a:gd name="T62" fmla="*/ 132 w 139"/>
                    <a:gd name="T63" fmla="*/ 213 h 230"/>
                    <a:gd name="T64" fmla="*/ 107 w 139"/>
                    <a:gd name="T65" fmla="*/ 120 h 230"/>
                    <a:gd name="T66" fmla="*/ 107 w 139"/>
                    <a:gd name="T67" fmla="*/ 52 h 230"/>
                    <a:gd name="T68" fmla="*/ 115 w 139"/>
                    <a:gd name="T69" fmla="*/ 63 h 230"/>
                    <a:gd name="T70" fmla="*/ 115 w 139"/>
                    <a:gd name="T71" fmla="*/ 91 h 230"/>
                    <a:gd name="T72" fmla="*/ 127 w 139"/>
                    <a:gd name="T73" fmla="*/ 103 h 230"/>
                    <a:gd name="T74" fmla="*/ 138 w 139"/>
                    <a:gd name="T75" fmla="*/ 91 h 230"/>
                    <a:gd name="T76" fmla="*/ 138 w 139"/>
                    <a:gd name="T77" fmla="*/ 60 h 230"/>
                    <a:gd name="T78" fmla="*/ 136 w 139"/>
                    <a:gd name="T79" fmla="*/ 49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39" h="230">
                      <a:moveTo>
                        <a:pt x="136" y="49"/>
                      </a:moveTo>
                      <a:cubicBezTo>
                        <a:pt x="105" y="13"/>
                        <a:pt x="105" y="13"/>
                        <a:pt x="105" y="13"/>
                      </a:cubicBezTo>
                      <a:cubicBezTo>
                        <a:pt x="101" y="6"/>
                        <a:pt x="92" y="0"/>
                        <a:pt x="83" y="0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78" y="0"/>
                        <a:pt x="73" y="2"/>
                        <a:pt x="70" y="4"/>
                      </a:cubicBezTo>
                      <a:cubicBezTo>
                        <a:pt x="68" y="5"/>
                        <a:pt x="66" y="6"/>
                        <a:pt x="64" y="7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12" y="44"/>
                        <a:pt x="12" y="44"/>
                        <a:pt x="12" y="44"/>
                      </a:cubicBezTo>
                      <a:cubicBezTo>
                        <a:pt x="5" y="44"/>
                        <a:pt x="0" y="49"/>
                        <a:pt x="0" y="56"/>
                      </a:cubicBezTo>
                      <a:cubicBezTo>
                        <a:pt x="0" y="63"/>
                        <a:pt x="5" y="68"/>
                        <a:pt x="12" y="68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39" y="68"/>
                        <a:pt x="44" y="66"/>
                        <a:pt x="46" y="62"/>
                      </a:cubicBezTo>
                      <a:cubicBezTo>
                        <a:pt x="59" y="51"/>
                        <a:pt x="59" y="51"/>
                        <a:pt x="59" y="51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35" y="207"/>
                        <a:pt x="35" y="207"/>
                        <a:pt x="35" y="207"/>
                      </a:cubicBezTo>
                      <a:cubicBezTo>
                        <a:pt x="25" y="204"/>
                        <a:pt x="25" y="204"/>
                        <a:pt x="25" y="204"/>
                      </a:cubicBezTo>
                      <a:cubicBezTo>
                        <a:pt x="20" y="203"/>
                        <a:pt x="15" y="206"/>
                        <a:pt x="14" y="211"/>
                      </a:cubicBezTo>
                      <a:cubicBezTo>
                        <a:pt x="12" y="216"/>
                        <a:pt x="15" y="221"/>
                        <a:pt x="20" y="222"/>
                      </a:cubicBezTo>
                      <a:cubicBezTo>
                        <a:pt x="41" y="228"/>
                        <a:pt x="41" y="228"/>
                        <a:pt x="41" y="228"/>
                      </a:cubicBezTo>
                      <a:cubicBezTo>
                        <a:pt x="43" y="228"/>
                        <a:pt x="45" y="228"/>
                        <a:pt x="46" y="228"/>
                      </a:cubicBezTo>
                      <a:cubicBezTo>
                        <a:pt x="51" y="227"/>
                        <a:pt x="55" y="224"/>
                        <a:pt x="57" y="218"/>
                      </a:cubicBezTo>
                      <a:cubicBezTo>
                        <a:pt x="78" y="137"/>
                        <a:pt x="78" y="137"/>
                        <a:pt x="78" y="137"/>
                      </a:cubicBezTo>
                      <a:cubicBezTo>
                        <a:pt x="80" y="137"/>
                        <a:pt x="81" y="136"/>
                        <a:pt x="83" y="136"/>
                      </a:cubicBezTo>
                      <a:cubicBezTo>
                        <a:pt x="83" y="136"/>
                        <a:pt x="83" y="136"/>
                        <a:pt x="83" y="136"/>
                      </a:cubicBezTo>
                      <a:cubicBezTo>
                        <a:pt x="84" y="136"/>
                        <a:pt x="86" y="136"/>
                        <a:pt x="87" y="136"/>
                      </a:cubicBezTo>
                      <a:cubicBezTo>
                        <a:pt x="108" y="212"/>
                        <a:pt x="108" y="212"/>
                        <a:pt x="108" y="212"/>
                      </a:cubicBezTo>
                      <a:cubicBezTo>
                        <a:pt x="98" y="212"/>
                        <a:pt x="98" y="212"/>
                        <a:pt x="98" y="212"/>
                      </a:cubicBezTo>
                      <a:cubicBezTo>
                        <a:pt x="93" y="212"/>
                        <a:pt x="89" y="217"/>
                        <a:pt x="89" y="221"/>
                      </a:cubicBezTo>
                      <a:cubicBezTo>
                        <a:pt x="89" y="226"/>
                        <a:pt x="93" y="230"/>
                        <a:pt x="98" y="230"/>
                      </a:cubicBezTo>
                      <a:cubicBezTo>
                        <a:pt x="119" y="230"/>
                        <a:pt x="119" y="230"/>
                        <a:pt x="119" y="230"/>
                      </a:cubicBezTo>
                      <a:cubicBezTo>
                        <a:pt x="121" y="230"/>
                        <a:pt x="123" y="230"/>
                        <a:pt x="124" y="230"/>
                      </a:cubicBezTo>
                      <a:cubicBezTo>
                        <a:pt x="132" y="228"/>
                        <a:pt x="134" y="220"/>
                        <a:pt x="132" y="213"/>
                      </a:cubicBezTo>
                      <a:cubicBezTo>
                        <a:pt x="107" y="120"/>
                        <a:pt x="107" y="120"/>
                        <a:pt x="107" y="120"/>
                      </a:cubicBezTo>
                      <a:cubicBezTo>
                        <a:pt x="107" y="52"/>
                        <a:pt x="107" y="52"/>
                        <a:pt x="107" y="52"/>
                      </a:cubicBezTo>
                      <a:cubicBezTo>
                        <a:pt x="115" y="63"/>
                        <a:pt x="115" y="63"/>
                        <a:pt x="115" y="63"/>
                      </a:cubicBezTo>
                      <a:cubicBezTo>
                        <a:pt x="115" y="91"/>
                        <a:pt x="115" y="91"/>
                        <a:pt x="115" y="91"/>
                      </a:cubicBezTo>
                      <a:cubicBezTo>
                        <a:pt x="115" y="98"/>
                        <a:pt x="120" y="103"/>
                        <a:pt x="127" y="103"/>
                      </a:cubicBezTo>
                      <a:cubicBezTo>
                        <a:pt x="133" y="103"/>
                        <a:pt x="138" y="98"/>
                        <a:pt x="138" y="91"/>
                      </a:cubicBezTo>
                      <a:cubicBezTo>
                        <a:pt x="138" y="60"/>
                        <a:pt x="138" y="60"/>
                        <a:pt x="138" y="60"/>
                      </a:cubicBezTo>
                      <a:cubicBezTo>
                        <a:pt x="138" y="56"/>
                        <a:pt x="139" y="52"/>
                        <a:pt x="136" y="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</p:grpSp>
        <p:sp>
          <p:nvSpPr>
            <p:cNvPr id="52" name="Oval 6">
              <a:extLst>
                <a:ext uri="{FF2B5EF4-FFF2-40B4-BE49-F238E27FC236}">
                  <a16:creationId xmlns:a16="http://schemas.microsoft.com/office/drawing/2014/main" id="{677DFE07-B09A-4735-9154-739012453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8153" y="9250860"/>
              <a:ext cx="2337875" cy="233008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grpSp>
          <p:nvGrpSpPr>
            <p:cNvPr id="53" name="Group 70">
              <a:extLst>
                <a:ext uri="{FF2B5EF4-FFF2-40B4-BE49-F238E27FC236}">
                  <a16:creationId xmlns:a16="http://schemas.microsoft.com/office/drawing/2014/main" id="{A75AD958-B179-4D3A-9815-6660BCEBE732}"/>
                </a:ext>
              </a:extLst>
            </p:cNvPr>
            <p:cNvGrpSpPr/>
            <p:nvPr/>
          </p:nvGrpSpPr>
          <p:grpSpPr>
            <a:xfrm>
              <a:off x="4266019" y="9552187"/>
              <a:ext cx="714351" cy="1727429"/>
              <a:chOff x="10148888" y="4398963"/>
              <a:chExt cx="436563" cy="1055687"/>
            </a:xfrm>
          </p:grpSpPr>
          <p:sp>
            <p:nvSpPr>
              <p:cNvPr id="55" name="Freeform 10">
                <a:extLst>
                  <a:ext uri="{FF2B5EF4-FFF2-40B4-BE49-F238E27FC236}">
                    <a16:creationId xmlns:a16="http://schemas.microsoft.com/office/drawing/2014/main" id="{61083FEB-1928-424A-B9D4-4887170623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48888" y="4594225"/>
                <a:ext cx="436563" cy="860425"/>
              </a:xfrm>
              <a:custGeom>
                <a:avLst/>
                <a:gdLst>
                  <a:gd name="T0" fmla="*/ 111 w 116"/>
                  <a:gd name="T1" fmla="*/ 10 h 229"/>
                  <a:gd name="T2" fmla="*/ 106 w 116"/>
                  <a:gd name="T3" fmla="*/ 7 h 229"/>
                  <a:gd name="T4" fmla="*/ 82 w 116"/>
                  <a:gd name="T5" fmla="*/ 1 h 229"/>
                  <a:gd name="T6" fmla="*/ 76 w 116"/>
                  <a:gd name="T7" fmla="*/ 1 h 229"/>
                  <a:gd name="T8" fmla="*/ 42 w 116"/>
                  <a:gd name="T9" fmla="*/ 1 h 229"/>
                  <a:gd name="T10" fmla="*/ 41 w 116"/>
                  <a:gd name="T11" fmla="*/ 1 h 229"/>
                  <a:gd name="T12" fmla="*/ 35 w 116"/>
                  <a:gd name="T13" fmla="*/ 1 h 229"/>
                  <a:gd name="T14" fmla="*/ 11 w 116"/>
                  <a:gd name="T15" fmla="*/ 7 h 229"/>
                  <a:gd name="T16" fmla="*/ 5 w 116"/>
                  <a:gd name="T17" fmla="*/ 11 h 229"/>
                  <a:gd name="T18" fmla="*/ 5 w 116"/>
                  <a:gd name="T19" fmla="*/ 11 h 229"/>
                  <a:gd name="T20" fmla="*/ 4 w 116"/>
                  <a:gd name="T21" fmla="*/ 11 h 229"/>
                  <a:gd name="T22" fmla="*/ 4 w 116"/>
                  <a:gd name="T23" fmla="*/ 12 h 229"/>
                  <a:gd name="T24" fmla="*/ 4 w 116"/>
                  <a:gd name="T25" fmla="*/ 12 h 229"/>
                  <a:gd name="T26" fmla="*/ 3 w 116"/>
                  <a:gd name="T27" fmla="*/ 13 h 229"/>
                  <a:gd name="T28" fmla="*/ 1 w 116"/>
                  <a:gd name="T29" fmla="*/ 20 h 229"/>
                  <a:gd name="T30" fmla="*/ 0 w 116"/>
                  <a:gd name="T31" fmla="*/ 20 h 229"/>
                  <a:gd name="T32" fmla="*/ 0 w 116"/>
                  <a:gd name="T33" fmla="*/ 95 h 229"/>
                  <a:gd name="T34" fmla="*/ 12 w 116"/>
                  <a:gd name="T35" fmla="*/ 108 h 229"/>
                  <a:gd name="T36" fmla="*/ 23 w 116"/>
                  <a:gd name="T37" fmla="*/ 95 h 229"/>
                  <a:gd name="T38" fmla="*/ 24 w 116"/>
                  <a:gd name="T39" fmla="*/ 28 h 229"/>
                  <a:gd name="T40" fmla="*/ 28 w 116"/>
                  <a:gd name="T41" fmla="*/ 27 h 229"/>
                  <a:gd name="T42" fmla="*/ 28 w 116"/>
                  <a:gd name="T43" fmla="*/ 120 h 229"/>
                  <a:gd name="T44" fmla="*/ 28 w 116"/>
                  <a:gd name="T45" fmla="*/ 121 h 229"/>
                  <a:gd name="T46" fmla="*/ 28 w 116"/>
                  <a:gd name="T47" fmla="*/ 209 h 229"/>
                  <a:gd name="T48" fmla="*/ 23 w 116"/>
                  <a:gd name="T49" fmla="*/ 209 h 229"/>
                  <a:gd name="T50" fmla="*/ 13 w 116"/>
                  <a:gd name="T51" fmla="*/ 219 h 229"/>
                  <a:gd name="T52" fmla="*/ 23 w 116"/>
                  <a:gd name="T53" fmla="*/ 229 h 229"/>
                  <a:gd name="T54" fmla="*/ 43 w 116"/>
                  <a:gd name="T55" fmla="*/ 229 h 229"/>
                  <a:gd name="T56" fmla="*/ 52 w 116"/>
                  <a:gd name="T57" fmla="*/ 218 h 229"/>
                  <a:gd name="T58" fmla="*/ 52 w 116"/>
                  <a:gd name="T59" fmla="*/ 217 h 229"/>
                  <a:gd name="T60" fmla="*/ 52 w 116"/>
                  <a:gd name="T61" fmla="*/ 129 h 229"/>
                  <a:gd name="T62" fmla="*/ 64 w 116"/>
                  <a:gd name="T63" fmla="*/ 129 h 229"/>
                  <a:gd name="T64" fmla="*/ 64 w 116"/>
                  <a:gd name="T65" fmla="*/ 217 h 229"/>
                  <a:gd name="T66" fmla="*/ 64 w 116"/>
                  <a:gd name="T67" fmla="*/ 218 h 229"/>
                  <a:gd name="T68" fmla="*/ 74 w 116"/>
                  <a:gd name="T69" fmla="*/ 229 h 229"/>
                  <a:gd name="T70" fmla="*/ 93 w 116"/>
                  <a:gd name="T71" fmla="*/ 229 h 229"/>
                  <a:gd name="T72" fmla="*/ 103 w 116"/>
                  <a:gd name="T73" fmla="*/ 219 h 229"/>
                  <a:gd name="T74" fmla="*/ 93 w 116"/>
                  <a:gd name="T75" fmla="*/ 209 h 229"/>
                  <a:gd name="T76" fmla="*/ 88 w 116"/>
                  <a:gd name="T77" fmla="*/ 209 h 229"/>
                  <a:gd name="T78" fmla="*/ 88 w 116"/>
                  <a:gd name="T79" fmla="*/ 121 h 229"/>
                  <a:gd name="T80" fmla="*/ 88 w 116"/>
                  <a:gd name="T81" fmla="*/ 120 h 229"/>
                  <a:gd name="T82" fmla="*/ 88 w 116"/>
                  <a:gd name="T83" fmla="*/ 27 h 229"/>
                  <a:gd name="T84" fmla="*/ 92 w 116"/>
                  <a:gd name="T85" fmla="*/ 28 h 229"/>
                  <a:gd name="T86" fmla="*/ 92 w 116"/>
                  <a:gd name="T87" fmla="*/ 95 h 229"/>
                  <a:gd name="T88" fmla="*/ 104 w 116"/>
                  <a:gd name="T89" fmla="*/ 108 h 229"/>
                  <a:gd name="T90" fmla="*/ 116 w 116"/>
                  <a:gd name="T91" fmla="*/ 95 h 229"/>
                  <a:gd name="T92" fmla="*/ 116 w 116"/>
                  <a:gd name="T93" fmla="*/ 20 h 229"/>
                  <a:gd name="T94" fmla="*/ 111 w 116"/>
                  <a:gd name="T95" fmla="*/ 10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6" h="229">
                    <a:moveTo>
                      <a:pt x="111" y="10"/>
                    </a:moveTo>
                    <a:cubicBezTo>
                      <a:pt x="109" y="8"/>
                      <a:pt x="108" y="8"/>
                      <a:pt x="106" y="7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0" y="0"/>
                      <a:pt x="78" y="1"/>
                      <a:pt x="76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1" y="1"/>
                    </a:cubicBezTo>
                    <a:cubicBezTo>
                      <a:pt x="39" y="0"/>
                      <a:pt x="37" y="0"/>
                      <a:pt x="35" y="1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3"/>
                    </a:cubicBezTo>
                    <a:cubicBezTo>
                      <a:pt x="2" y="15"/>
                      <a:pt x="0" y="17"/>
                      <a:pt x="1" y="20"/>
                    </a:cubicBezTo>
                    <a:cubicBezTo>
                      <a:pt x="1" y="20"/>
                      <a:pt x="0" y="20"/>
                      <a:pt x="0" y="2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2"/>
                      <a:pt x="5" y="108"/>
                      <a:pt x="12" y="108"/>
                    </a:cubicBezTo>
                    <a:cubicBezTo>
                      <a:pt x="18" y="108"/>
                      <a:pt x="23" y="102"/>
                      <a:pt x="23" y="95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28" y="121"/>
                      <a:pt x="28" y="121"/>
                      <a:pt x="28" y="121"/>
                    </a:cubicBezTo>
                    <a:cubicBezTo>
                      <a:pt x="28" y="209"/>
                      <a:pt x="28" y="209"/>
                      <a:pt x="28" y="209"/>
                    </a:cubicBezTo>
                    <a:cubicBezTo>
                      <a:pt x="23" y="209"/>
                      <a:pt x="23" y="209"/>
                      <a:pt x="23" y="209"/>
                    </a:cubicBezTo>
                    <a:cubicBezTo>
                      <a:pt x="18" y="209"/>
                      <a:pt x="13" y="213"/>
                      <a:pt x="13" y="219"/>
                    </a:cubicBezTo>
                    <a:cubicBezTo>
                      <a:pt x="13" y="225"/>
                      <a:pt x="18" y="229"/>
                      <a:pt x="23" y="229"/>
                    </a:cubicBezTo>
                    <a:cubicBezTo>
                      <a:pt x="43" y="229"/>
                      <a:pt x="43" y="229"/>
                      <a:pt x="43" y="229"/>
                    </a:cubicBezTo>
                    <a:cubicBezTo>
                      <a:pt x="49" y="229"/>
                      <a:pt x="52" y="224"/>
                      <a:pt x="52" y="218"/>
                    </a:cubicBezTo>
                    <a:cubicBezTo>
                      <a:pt x="52" y="217"/>
                      <a:pt x="52" y="217"/>
                      <a:pt x="52" y="217"/>
                    </a:cubicBezTo>
                    <a:cubicBezTo>
                      <a:pt x="52" y="129"/>
                      <a:pt x="52" y="129"/>
                      <a:pt x="52" y="129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4" y="217"/>
                      <a:pt x="64" y="217"/>
                      <a:pt x="64" y="217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4" y="224"/>
                      <a:pt x="68" y="229"/>
                      <a:pt x="74" y="229"/>
                    </a:cubicBezTo>
                    <a:cubicBezTo>
                      <a:pt x="93" y="229"/>
                      <a:pt x="93" y="229"/>
                      <a:pt x="93" y="229"/>
                    </a:cubicBezTo>
                    <a:cubicBezTo>
                      <a:pt x="98" y="229"/>
                      <a:pt x="103" y="225"/>
                      <a:pt x="103" y="219"/>
                    </a:cubicBezTo>
                    <a:cubicBezTo>
                      <a:pt x="103" y="213"/>
                      <a:pt x="98" y="209"/>
                      <a:pt x="93" y="209"/>
                    </a:cubicBezTo>
                    <a:cubicBezTo>
                      <a:pt x="88" y="209"/>
                      <a:pt x="88" y="209"/>
                      <a:pt x="88" y="209"/>
                    </a:cubicBezTo>
                    <a:cubicBezTo>
                      <a:pt x="88" y="121"/>
                      <a:pt x="88" y="121"/>
                      <a:pt x="88" y="121"/>
                    </a:cubicBezTo>
                    <a:cubicBezTo>
                      <a:pt x="88" y="120"/>
                      <a:pt x="88" y="120"/>
                      <a:pt x="88" y="120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2" y="102"/>
                      <a:pt x="97" y="108"/>
                      <a:pt x="104" y="108"/>
                    </a:cubicBezTo>
                    <a:cubicBezTo>
                      <a:pt x="111" y="108"/>
                      <a:pt x="116" y="102"/>
                      <a:pt x="116" y="95"/>
                    </a:cubicBezTo>
                    <a:cubicBezTo>
                      <a:pt x="116" y="20"/>
                      <a:pt x="116" y="20"/>
                      <a:pt x="116" y="20"/>
                    </a:cubicBezTo>
                    <a:cubicBezTo>
                      <a:pt x="116" y="16"/>
                      <a:pt x="114" y="12"/>
                      <a:pt x="111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6" name="Oval 11">
                <a:extLst>
                  <a:ext uri="{FF2B5EF4-FFF2-40B4-BE49-F238E27FC236}">
                    <a16:creationId xmlns:a16="http://schemas.microsoft.com/office/drawing/2014/main" id="{FEED4113-0707-4AE2-9AE4-BA19F29E89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7475" y="4398963"/>
                <a:ext cx="188913" cy="1873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sp>
          <p:nvSpPr>
            <p:cNvPr id="54" name="Oval 76">
              <a:extLst>
                <a:ext uri="{FF2B5EF4-FFF2-40B4-BE49-F238E27FC236}">
                  <a16:creationId xmlns:a16="http://schemas.microsoft.com/office/drawing/2014/main" id="{A188B2D4-AADC-461E-9216-E2BAD7C3C437}"/>
                </a:ext>
              </a:extLst>
            </p:cNvPr>
            <p:cNvSpPr/>
            <p:nvPr/>
          </p:nvSpPr>
          <p:spPr>
            <a:xfrm>
              <a:off x="3200014" y="9246271"/>
              <a:ext cx="2860498" cy="362382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67000"/>
                  </a:schemeClr>
                </a:gs>
                <a:gs pos="87000">
                  <a:schemeClr val="bg1">
                    <a:alpha val="0"/>
                    <a:lumMod val="10000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1" name="Oval 83">
            <a:extLst>
              <a:ext uri="{FF2B5EF4-FFF2-40B4-BE49-F238E27FC236}">
                <a16:creationId xmlns:a16="http://schemas.microsoft.com/office/drawing/2014/main" id="{CDED9DD2-C6FA-4D03-8D7A-94D691E5B380}"/>
              </a:ext>
            </a:extLst>
          </p:cNvPr>
          <p:cNvSpPr/>
          <p:nvPr/>
        </p:nvSpPr>
        <p:spPr>
          <a:xfrm>
            <a:off x="4622157" y="1998805"/>
            <a:ext cx="2947685" cy="290679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Oval 83">
            <a:extLst>
              <a:ext uri="{FF2B5EF4-FFF2-40B4-BE49-F238E27FC236}">
                <a16:creationId xmlns:a16="http://schemas.microsoft.com/office/drawing/2014/main" id="{0C42C0F7-DE07-4022-9940-F1D0D0760E49}"/>
              </a:ext>
            </a:extLst>
          </p:cNvPr>
          <p:cNvSpPr/>
          <p:nvPr/>
        </p:nvSpPr>
        <p:spPr>
          <a:xfrm>
            <a:off x="8157157" y="2009109"/>
            <a:ext cx="2947685" cy="290679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73" name="Group 79">
            <a:extLst>
              <a:ext uri="{FF2B5EF4-FFF2-40B4-BE49-F238E27FC236}">
                <a16:creationId xmlns:a16="http://schemas.microsoft.com/office/drawing/2014/main" id="{3547F025-87AA-4C92-BFCA-344D9543255A}"/>
              </a:ext>
            </a:extLst>
          </p:cNvPr>
          <p:cNvGrpSpPr/>
          <p:nvPr/>
        </p:nvGrpSpPr>
        <p:grpSpPr>
          <a:xfrm>
            <a:off x="9255669" y="1790281"/>
            <a:ext cx="750660" cy="1479549"/>
            <a:chOff x="2860696" y="8572876"/>
            <a:chExt cx="3527593" cy="6621381"/>
          </a:xfrm>
        </p:grpSpPr>
        <p:grpSp>
          <p:nvGrpSpPr>
            <p:cNvPr id="74" name="Group 56">
              <a:extLst>
                <a:ext uri="{FF2B5EF4-FFF2-40B4-BE49-F238E27FC236}">
                  <a16:creationId xmlns:a16="http://schemas.microsoft.com/office/drawing/2014/main" id="{AF6EEFD0-97A2-4A2E-AFC7-AF66B1978B71}"/>
                </a:ext>
              </a:extLst>
            </p:cNvPr>
            <p:cNvGrpSpPr/>
            <p:nvPr/>
          </p:nvGrpSpPr>
          <p:grpSpPr>
            <a:xfrm>
              <a:off x="2860696" y="8572876"/>
              <a:ext cx="3527593" cy="6621381"/>
              <a:chOff x="9290050" y="3800475"/>
              <a:chExt cx="2155825" cy="4046538"/>
            </a:xfrm>
            <a:effectLst>
              <a:outerShdw blurRad="254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02" name="Freeform 5">
                <a:extLst>
                  <a:ext uri="{FF2B5EF4-FFF2-40B4-BE49-F238E27FC236}">
                    <a16:creationId xmlns:a16="http://schemas.microsoft.com/office/drawing/2014/main" id="{B1F411D8-70EF-4370-920C-98B0A99A0A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0050" y="3800475"/>
                <a:ext cx="2155825" cy="4046538"/>
              </a:xfrm>
              <a:custGeom>
                <a:avLst/>
                <a:gdLst>
                  <a:gd name="T0" fmla="*/ 572 w 572"/>
                  <a:gd name="T1" fmla="*/ 953 h 1076"/>
                  <a:gd name="T2" fmla="*/ 449 w 572"/>
                  <a:gd name="T3" fmla="*/ 1076 h 1076"/>
                  <a:gd name="T4" fmla="*/ 123 w 572"/>
                  <a:gd name="T5" fmla="*/ 1076 h 1076"/>
                  <a:gd name="T6" fmla="*/ 0 w 572"/>
                  <a:gd name="T7" fmla="*/ 953 h 1076"/>
                  <a:gd name="T8" fmla="*/ 0 w 572"/>
                  <a:gd name="T9" fmla="*/ 123 h 1076"/>
                  <a:gd name="T10" fmla="*/ 123 w 572"/>
                  <a:gd name="T11" fmla="*/ 0 h 1076"/>
                  <a:gd name="T12" fmla="*/ 449 w 572"/>
                  <a:gd name="T13" fmla="*/ 0 h 1076"/>
                  <a:gd name="T14" fmla="*/ 572 w 572"/>
                  <a:gd name="T15" fmla="*/ 123 h 1076"/>
                  <a:gd name="T16" fmla="*/ 572 w 572"/>
                  <a:gd name="T17" fmla="*/ 953 h 1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2" h="1076">
                    <a:moveTo>
                      <a:pt x="572" y="953"/>
                    </a:moveTo>
                    <a:cubicBezTo>
                      <a:pt x="572" y="1021"/>
                      <a:pt x="517" y="1076"/>
                      <a:pt x="449" y="1076"/>
                    </a:cubicBezTo>
                    <a:cubicBezTo>
                      <a:pt x="123" y="1076"/>
                      <a:pt x="123" y="1076"/>
                      <a:pt x="123" y="1076"/>
                    </a:cubicBezTo>
                    <a:cubicBezTo>
                      <a:pt x="55" y="1076"/>
                      <a:pt x="0" y="1021"/>
                      <a:pt x="0" y="95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449" y="0"/>
                      <a:pt x="449" y="0"/>
                      <a:pt x="449" y="0"/>
                    </a:cubicBezTo>
                    <a:cubicBezTo>
                      <a:pt x="517" y="0"/>
                      <a:pt x="572" y="55"/>
                      <a:pt x="572" y="123"/>
                    </a:cubicBezTo>
                    <a:lnTo>
                      <a:pt x="572" y="953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03" name="Freeform 8">
                <a:extLst>
                  <a:ext uri="{FF2B5EF4-FFF2-40B4-BE49-F238E27FC236}">
                    <a16:creationId xmlns:a16="http://schemas.microsoft.com/office/drawing/2014/main" id="{8A838761-F79A-437E-9B49-F4EC352904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4184650"/>
                <a:ext cx="1489075" cy="1484313"/>
              </a:xfrm>
              <a:custGeom>
                <a:avLst/>
                <a:gdLst>
                  <a:gd name="T0" fmla="*/ 197 w 395"/>
                  <a:gd name="T1" fmla="*/ 395 h 395"/>
                  <a:gd name="T2" fmla="*/ 0 w 395"/>
                  <a:gd name="T3" fmla="*/ 198 h 395"/>
                  <a:gd name="T4" fmla="*/ 197 w 395"/>
                  <a:gd name="T5" fmla="*/ 0 h 395"/>
                  <a:gd name="T6" fmla="*/ 395 w 395"/>
                  <a:gd name="T7" fmla="*/ 198 h 395"/>
                  <a:gd name="T8" fmla="*/ 197 w 395"/>
                  <a:gd name="T9" fmla="*/ 395 h 395"/>
                  <a:gd name="T10" fmla="*/ 197 w 395"/>
                  <a:gd name="T11" fmla="*/ 16 h 395"/>
                  <a:gd name="T12" fmla="*/ 16 w 395"/>
                  <a:gd name="T13" fmla="*/ 198 h 395"/>
                  <a:gd name="T14" fmla="*/ 197 w 395"/>
                  <a:gd name="T15" fmla="*/ 379 h 395"/>
                  <a:gd name="T16" fmla="*/ 378 w 395"/>
                  <a:gd name="T17" fmla="*/ 198 h 395"/>
                  <a:gd name="T18" fmla="*/ 197 w 395"/>
                  <a:gd name="T19" fmla="*/ 16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5">
                    <a:moveTo>
                      <a:pt x="197" y="395"/>
                    </a:moveTo>
                    <a:cubicBezTo>
                      <a:pt x="88" y="395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5"/>
                      <a:pt x="197" y="395"/>
                    </a:cubicBezTo>
                    <a:close/>
                    <a:moveTo>
                      <a:pt x="197" y="16"/>
                    </a:moveTo>
                    <a:cubicBezTo>
                      <a:pt x="97" y="16"/>
                      <a:pt x="16" y="98"/>
                      <a:pt x="16" y="198"/>
                    </a:cubicBezTo>
                    <a:cubicBezTo>
                      <a:pt x="16" y="297"/>
                      <a:pt x="97" y="379"/>
                      <a:pt x="197" y="379"/>
                    </a:cubicBezTo>
                    <a:cubicBezTo>
                      <a:pt x="297" y="379"/>
                      <a:pt x="378" y="297"/>
                      <a:pt x="378" y="198"/>
                    </a:cubicBezTo>
                    <a:cubicBezTo>
                      <a:pt x="378" y="98"/>
                      <a:pt x="297" y="16"/>
                      <a:pt x="197" y="16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04" name="Freeform 9">
                <a:extLst>
                  <a:ext uri="{FF2B5EF4-FFF2-40B4-BE49-F238E27FC236}">
                    <a16:creationId xmlns:a16="http://schemas.microsoft.com/office/drawing/2014/main" id="{286D3513-4A23-4031-8C69-4F5AE364378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5989638"/>
                <a:ext cx="1489075" cy="1487488"/>
              </a:xfrm>
              <a:custGeom>
                <a:avLst/>
                <a:gdLst>
                  <a:gd name="T0" fmla="*/ 197 w 395"/>
                  <a:gd name="T1" fmla="*/ 396 h 396"/>
                  <a:gd name="T2" fmla="*/ 0 w 395"/>
                  <a:gd name="T3" fmla="*/ 198 h 396"/>
                  <a:gd name="T4" fmla="*/ 197 w 395"/>
                  <a:gd name="T5" fmla="*/ 0 h 396"/>
                  <a:gd name="T6" fmla="*/ 395 w 395"/>
                  <a:gd name="T7" fmla="*/ 198 h 396"/>
                  <a:gd name="T8" fmla="*/ 197 w 395"/>
                  <a:gd name="T9" fmla="*/ 396 h 396"/>
                  <a:gd name="T10" fmla="*/ 197 w 395"/>
                  <a:gd name="T11" fmla="*/ 17 h 396"/>
                  <a:gd name="T12" fmla="*/ 16 w 395"/>
                  <a:gd name="T13" fmla="*/ 198 h 396"/>
                  <a:gd name="T14" fmla="*/ 197 w 395"/>
                  <a:gd name="T15" fmla="*/ 379 h 396"/>
                  <a:gd name="T16" fmla="*/ 378 w 395"/>
                  <a:gd name="T17" fmla="*/ 198 h 396"/>
                  <a:gd name="T18" fmla="*/ 197 w 395"/>
                  <a:gd name="T19" fmla="*/ 17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6">
                    <a:moveTo>
                      <a:pt x="197" y="396"/>
                    </a:moveTo>
                    <a:cubicBezTo>
                      <a:pt x="88" y="396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6"/>
                      <a:pt x="197" y="396"/>
                    </a:cubicBezTo>
                    <a:close/>
                    <a:moveTo>
                      <a:pt x="197" y="17"/>
                    </a:moveTo>
                    <a:cubicBezTo>
                      <a:pt x="97" y="17"/>
                      <a:pt x="16" y="98"/>
                      <a:pt x="16" y="198"/>
                    </a:cubicBezTo>
                    <a:cubicBezTo>
                      <a:pt x="16" y="298"/>
                      <a:pt x="97" y="379"/>
                      <a:pt x="197" y="379"/>
                    </a:cubicBezTo>
                    <a:cubicBezTo>
                      <a:pt x="297" y="379"/>
                      <a:pt x="378" y="298"/>
                      <a:pt x="378" y="198"/>
                    </a:cubicBezTo>
                    <a:cubicBezTo>
                      <a:pt x="378" y="98"/>
                      <a:pt x="297" y="17"/>
                      <a:pt x="197" y="17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05" name="Oval 6">
                <a:extLst>
                  <a:ext uri="{FF2B5EF4-FFF2-40B4-BE49-F238E27FC236}">
                    <a16:creationId xmlns:a16="http://schemas.microsoft.com/office/drawing/2014/main" id="{B1ACCE45-1802-49CE-ACD7-26DC4A378F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4214813"/>
                <a:ext cx="1428750" cy="1423988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06" name="Oval 7">
                <a:extLst>
                  <a:ext uri="{FF2B5EF4-FFF2-40B4-BE49-F238E27FC236}">
                    <a16:creationId xmlns:a16="http://schemas.microsoft.com/office/drawing/2014/main" id="{365E809C-5CB8-4679-9BD8-68DD99CECF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6022975"/>
                <a:ext cx="1428750" cy="1425575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grpSp>
            <p:nvGrpSpPr>
              <p:cNvPr id="107" name="Group 62">
                <a:extLst>
                  <a:ext uri="{FF2B5EF4-FFF2-40B4-BE49-F238E27FC236}">
                    <a16:creationId xmlns:a16="http://schemas.microsoft.com/office/drawing/2014/main" id="{2F9251EE-1253-4B5D-85A1-15658A0851A1}"/>
                  </a:ext>
                </a:extLst>
              </p:cNvPr>
              <p:cNvGrpSpPr/>
              <p:nvPr/>
            </p:nvGrpSpPr>
            <p:grpSpPr>
              <a:xfrm>
                <a:off x="10148888" y="4398963"/>
                <a:ext cx="436563" cy="1055687"/>
                <a:chOff x="10148888" y="4398963"/>
                <a:chExt cx="436563" cy="1055687"/>
              </a:xfrm>
              <a:solidFill>
                <a:srgbClr val="7A7A7A"/>
              </a:solidFill>
            </p:grpSpPr>
            <p:sp>
              <p:nvSpPr>
                <p:cNvPr id="111" name="Freeform 10">
                  <a:extLst>
                    <a:ext uri="{FF2B5EF4-FFF2-40B4-BE49-F238E27FC236}">
                      <a16:creationId xmlns:a16="http://schemas.microsoft.com/office/drawing/2014/main" id="{CA0D51E8-E378-432E-A321-51C82D8321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8888" y="4594225"/>
                  <a:ext cx="436563" cy="860425"/>
                </a:xfrm>
                <a:custGeom>
                  <a:avLst/>
                  <a:gdLst>
                    <a:gd name="T0" fmla="*/ 111 w 116"/>
                    <a:gd name="T1" fmla="*/ 10 h 229"/>
                    <a:gd name="T2" fmla="*/ 106 w 116"/>
                    <a:gd name="T3" fmla="*/ 7 h 229"/>
                    <a:gd name="T4" fmla="*/ 82 w 116"/>
                    <a:gd name="T5" fmla="*/ 1 h 229"/>
                    <a:gd name="T6" fmla="*/ 76 w 116"/>
                    <a:gd name="T7" fmla="*/ 1 h 229"/>
                    <a:gd name="T8" fmla="*/ 42 w 116"/>
                    <a:gd name="T9" fmla="*/ 1 h 229"/>
                    <a:gd name="T10" fmla="*/ 41 w 116"/>
                    <a:gd name="T11" fmla="*/ 1 h 229"/>
                    <a:gd name="T12" fmla="*/ 35 w 116"/>
                    <a:gd name="T13" fmla="*/ 1 h 229"/>
                    <a:gd name="T14" fmla="*/ 11 w 116"/>
                    <a:gd name="T15" fmla="*/ 7 h 229"/>
                    <a:gd name="T16" fmla="*/ 5 w 116"/>
                    <a:gd name="T17" fmla="*/ 11 h 229"/>
                    <a:gd name="T18" fmla="*/ 5 w 116"/>
                    <a:gd name="T19" fmla="*/ 11 h 229"/>
                    <a:gd name="T20" fmla="*/ 4 w 116"/>
                    <a:gd name="T21" fmla="*/ 11 h 229"/>
                    <a:gd name="T22" fmla="*/ 4 w 116"/>
                    <a:gd name="T23" fmla="*/ 12 h 229"/>
                    <a:gd name="T24" fmla="*/ 4 w 116"/>
                    <a:gd name="T25" fmla="*/ 12 h 229"/>
                    <a:gd name="T26" fmla="*/ 3 w 116"/>
                    <a:gd name="T27" fmla="*/ 13 h 229"/>
                    <a:gd name="T28" fmla="*/ 1 w 116"/>
                    <a:gd name="T29" fmla="*/ 20 h 229"/>
                    <a:gd name="T30" fmla="*/ 0 w 116"/>
                    <a:gd name="T31" fmla="*/ 20 h 229"/>
                    <a:gd name="T32" fmla="*/ 0 w 116"/>
                    <a:gd name="T33" fmla="*/ 95 h 229"/>
                    <a:gd name="T34" fmla="*/ 12 w 116"/>
                    <a:gd name="T35" fmla="*/ 108 h 229"/>
                    <a:gd name="T36" fmla="*/ 23 w 116"/>
                    <a:gd name="T37" fmla="*/ 95 h 229"/>
                    <a:gd name="T38" fmla="*/ 24 w 116"/>
                    <a:gd name="T39" fmla="*/ 28 h 229"/>
                    <a:gd name="T40" fmla="*/ 28 w 116"/>
                    <a:gd name="T41" fmla="*/ 27 h 229"/>
                    <a:gd name="T42" fmla="*/ 28 w 116"/>
                    <a:gd name="T43" fmla="*/ 120 h 229"/>
                    <a:gd name="T44" fmla="*/ 28 w 116"/>
                    <a:gd name="T45" fmla="*/ 121 h 229"/>
                    <a:gd name="T46" fmla="*/ 28 w 116"/>
                    <a:gd name="T47" fmla="*/ 209 h 229"/>
                    <a:gd name="T48" fmla="*/ 23 w 116"/>
                    <a:gd name="T49" fmla="*/ 209 h 229"/>
                    <a:gd name="T50" fmla="*/ 13 w 116"/>
                    <a:gd name="T51" fmla="*/ 219 h 229"/>
                    <a:gd name="T52" fmla="*/ 23 w 116"/>
                    <a:gd name="T53" fmla="*/ 229 h 229"/>
                    <a:gd name="T54" fmla="*/ 43 w 116"/>
                    <a:gd name="T55" fmla="*/ 229 h 229"/>
                    <a:gd name="T56" fmla="*/ 52 w 116"/>
                    <a:gd name="T57" fmla="*/ 218 h 229"/>
                    <a:gd name="T58" fmla="*/ 52 w 116"/>
                    <a:gd name="T59" fmla="*/ 217 h 229"/>
                    <a:gd name="T60" fmla="*/ 52 w 116"/>
                    <a:gd name="T61" fmla="*/ 129 h 229"/>
                    <a:gd name="T62" fmla="*/ 64 w 116"/>
                    <a:gd name="T63" fmla="*/ 129 h 229"/>
                    <a:gd name="T64" fmla="*/ 64 w 116"/>
                    <a:gd name="T65" fmla="*/ 217 h 229"/>
                    <a:gd name="T66" fmla="*/ 64 w 116"/>
                    <a:gd name="T67" fmla="*/ 218 h 229"/>
                    <a:gd name="T68" fmla="*/ 74 w 116"/>
                    <a:gd name="T69" fmla="*/ 229 h 229"/>
                    <a:gd name="T70" fmla="*/ 93 w 116"/>
                    <a:gd name="T71" fmla="*/ 229 h 229"/>
                    <a:gd name="T72" fmla="*/ 103 w 116"/>
                    <a:gd name="T73" fmla="*/ 219 h 229"/>
                    <a:gd name="T74" fmla="*/ 93 w 116"/>
                    <a:gd name="T75" fmla="*/ 209 h 229"/>
                    <a:gd name="T76" fmla="*/ 88 w 116"/>
                    <a:gd name="T77" fmla="*/ 209 h 229"/>
                    <a:gd name="T78" fmla="*/ 88 w 116"/>
                    <a:gd name="T79" fmla="*/ 121 h 229"/>
                    <a:gd name="T80" fmla="*/ 88 w 116"/>
                    <a:gd name="T81" fmla="*/ 120 h 229"/>
                    <a:gd name="T82" fmla="*/ 88 w 116"/>
                    <a:gd name="T83" fmla="*/ 27 h 229"/>
                    <a:gd name="T84" fmla="*/ 92 w 116"/>
                    <a:gd name="T85" fmla="*/ 28 h 229"/>
                    <a:gd name="T86" fmla="*/ 92 w 116"/>
                    <a:gd name="T87" fmla="*/ 95 h 229"/>
                    <a:gd name="T88" fmla="*/ 104 w 116"/>
                    <a:gd name="T89" fmla="*/ 108 h 229"/>
                    <a:gd name="T90" fmla="*/ 116 w 116"/>
                    <a:gd name="T91" fmla="*/ 95 h 229"/>
                    <a:gd name="T92" fmla="*/ 116 w 116"/>
                    <a:gd name="T93" fmla="*/ 20 h 229"/>
                    <a:gd name="T94" fmla="*/ 111 w 116"/>
                    <a:gd name="T95" fmla="*/ 10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16" h="229">
                      <a:moveTo>
                        <a:pt x="111" y="10"/>
                      </a:moveTo>
                      <a:cubicBezTo>
                        <a:pt x="109" y="8"/>
                        <a:pt x="108" y="8"/>
                        <a:pt x="106" y="7"/>
                      </a:cubicBezTo>
                      <a:cubicBezTo>
                        <a:pt x="82" y="1"/>
                        <a:pt x="82" y="1"/>
                        <a:pt x="82" y="1"/>
                      </a:cubicBezTo>
                      <a:cubicBezTo>
                        <a:pt x="80" y="0"/>
                        <a:pt x="78" y="1"/>
                        <a:pt x="76" y="1"/>
                      </a:cubicBezTo>
                      <a:cubicBezTo>
                        <a:pt x="42" y="1"/>
                        <a:pt x="42" y="1"/>
                        <a:pt x="42" y="1"/>
                      </a:cubicBezTo>
                      <a:cubicBezTo>
                        <a:pt x="42" y="1"/>
                        <a:pt x="42" y="1"/>
                        <a:pt x="41" y="1"/>
                      </a:cubicBezTo>
                      <a:cubicBezTo>
                        <a:pt x="39" y="0"/>
                        <a:pt x="37" y="0"/>
                        <a:pt x="35" y="1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9" y="8"/>
                        <a:pt x="7" y="9"/>
                        <a:pt x="5" y="11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1"/>
                        <a:pt x="5" y="11"/>
                        <a:pt x="4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3"/>
                      </a:cubicBezTo>
                      <a:cubicBezTo>
                        <a:pt x="2" y="15"/>
                        <a:pt x="0" y="17"/>
                        <a:pt x="1" y="20"/>
                      </a:cubicBezTo>
                      <a:cubicBezTo>
                        <a:pt x="1" y="20"/>
                        <a:pt x="0" y="20"/>
                        <a:pt x="0" y="20"/>
                      </a:cubicBezTo>
                      <a:cubicBezTo>
                        <a:pt x="0" y="95"/>
                        <a:pt x="0" y="95"/>
                        <a:pt x="0" y="95"/>
                      </a:cubicBezTo>
                      <a:cubicBezTo>
                        <a:pt x="0" y="102"/>
                        <a:pt x="5" y="108"/>
                        <a:pt x="12" y="108"/>
                      </a:cubicBezTo>
                      <a:cubicBezTo>
                        <a:pt x="18" y="108"/>
                        <a:pt x="23" y="102"/>
                        <a:pt x="23" y="9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8" y="27"/>
                        <a:pt x="28" y="27"/>
                        <a:pt x="28" y="27"/>
                      </a:cubicBezTo>
                      <a:cubicBezTo>
                        <a:pt x="28" y="120"/>
                        <a:pt x="28" y="120"/>
                        <a:pt x="28" y="120"/>
                      </a:cubicBezTo>
                      <a:cubicBezTo>
                        <a:pt x="28" y="121"/>
                        <a:pt x="28" y="121"/>
                        <a:pt x="28" y="121"/>
                      </a:cubicBezTo>
                      <a:cubicBezTo>
                        <a:pt x="28" y="209"/>
                        <a:pt x="28" y="209"/>
                        <a:pt x="28" y="209"/>
                      </a:cubicBezTo>
                      <a:cubicBezTo>
                        <a:pt x="23" y="209"/>
                        <a:pt x="23" y="209"/>
                        <a:pt x="23" y="209"/>
                      </a:cubicBezTo>
                      <a:cubicBezTo>
                        <a:pt x="18" y="209"/>
                        <a:pt x="13" y="213"/>
                        <a:pt x="13" y="219"/>
                      </a:cubicBezTo>
                      <a:cubicBezTo>
                        <a:pt x="13" y="225"/>
                        <a:pt x="18" y="229"/>
                        <a:pt x="23" y="229"/>
                      </a:cubicBezTo>
                      <a:cubicBezTo>
                        <a:pt x="43" y="229"/>
                        <a:pt x="43" y="229"/>
                        <a:pt x="43" y="229"/>
                      </a:cubicBezTo>
                      <a:cubicBezTo>
                        <a:pt x="49" y="229"/>
                        <a:pt x="52" y="224"/>
                        <a:pt x="52" y="218"/>
                      </a:cubicBezTo>
                      <a:cubicBezTo>
                        <a:pt x="52" y="217"/>
                        <a:pt x="52" y="217"/>
                        <a:pt x="52" y="217"/>
                      </a:cubicBezTo>
                      <a:cubicBezTo>
                        <a:pt x="52" y="129"/>
                        <a:pt x="52" y="129"/>
                        <a:pt x="52" y="129"/>
                      </a:cubicBezTo>
                      <a:cubicBezTo>
                        <a:pt x="64" y="129"/>
                        <a:pt x="64" y="129"/>
                        <a:pt x="64" y="129"/>
                      </a:cubicBezTo>
                      <a:cubicBezTo>
                        <a:pt x="64" y="217"/>
                        <a:pt x="64" y="217"/>
                        <a:pt x="64" y="217"/>
                      </a:cubicBezTo>
                      <a:cubicBezTo>
                        <a:pt x="64" y="218"/>
                        <a:pt x="64" y="218"/>
                        <a:pt x="64" y="218"/>
                      </a:cubicBezTo>
                      <a:cubicBezTo>
                        <a:pt x="64" y="224"/>
                        <a:pt x="68" y="229"/>
                        <a:pt x="74" y="229"/>
                      </a:cubicBezTo>
                      <a:cubicBezTo>
                        <a:pt x="93" y="229"/>
                        <a:pt x="93" y="229"/>
                        <a:pt x="93" y="229"/>
                      </a:cubicBezTo>
                      <a:cubicBezTo>
                        <a:pt x="98" y="229"/>
                        <a:pt x="103" y="225"/>
                        <a:pt x="103" y="219"/>
                      </a:cubicBezTo>
                      <a:cubicBezTo>
                        <a:pt x="103" y="213"/>
                        <a:pt x="98" y="209"/>
                        <a:pt x="93" y="209"/>
                      </a:cubicBezTo>
                      <a:cubicBezTo>
                        <a:pt x="88" y="209"/>
                        <a:pt x="88" y="209"/>
                        <a:pt x="88" y="209"/>
                      </a:cubicBezTo>
                      <a:cubicBezTo>
                        <a:pt x="88" y="121"/>
                        <a:pt x="88" y="121"/>
                        <a:pt x="88" y="121"/>
                      </a:cubicBezTo>
                      <a:cubicBezTo>
                        <a:pt x="88" y="120"/>
                        <a:pt x="88" y="120"/>
                        <a:pt x="88" y="120"/>
                      </a:cubicBezTo>
                      <a:cubicBezTo>
                        <a:pt x="88" y="27"/>
                        <a:pt x="88" y="27"/>
                        <a:pt x="88" y="27"/>
                      </a:cubicBezTo>
                      <a:cubicBezTo>
                        <a:pt x="92" y="28"/>
                        <a:pt x="92" y="28"/>
                        <a:pt x="92" y="28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2" y="102"/>
                        <a:pt x="97" y="108"/>
                        <a:pt x="104" y="108"/>
                      </a:cubicBezTo>
                      <a:cubicBezTo>
                        <a:pt x="111" y="108"/>
                        <a:pt x="116" y="102"/>
                        <a:pt x="116" y="95"/>
                      </a:cubicBezTo>
                      <a:cubicBezTo>
                        <a:pt x="116" y="20"/>
                        <a:pt x="116" y="20"/>
                        <a:pt x="116" y="20"/>
                      </a:cubicBezTo>
                      <a:cubicBezTo>
                        <a:pt x="116" y="16"/>
                        <a:pt x="114" y="12"/>
                        <a:pt x="11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12" name="Oval 11">
                  <a:extLst>
                    <a:ext uri="{FF2B5EF4-FFF2-40B4-BE49-F238E27FC236}">
                      <a16:creationId xmlns:a16="http://schemas.microsoft.com/office/drawing/2014/main" id="{657A8210-9055-4288-A0D2-FA2CEADCC3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77475" y="4398963"/>
                  <a:ext cx="188913" cy="187325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108" name="Group 63">
                <a:extLst>
                  <a:ext uri="{FF2B5EF4-FFF2-40B4-BE49-F238E27FC236}">
                    <a16:creationId xmlns:a16="http://schemas.microsoft.com/office/drawing/2014/main" id="{DF2AA604-AB45-4055-A923-D53DBFD8DB46}"/>
                  </a:ext>
                </a:extLst>
              </p:cNvPr>
              <p:cNvGrpSpPr/>
              <p:nvPr/>
            </p:nvGrpSpPr>
            <p:grpSpPr>
              <a:xfrm>
                <a:off x="10093325" y="6210300"/>
                <a:ext cx="522288" cy="1057276"/>
                <a:chOff x="10093325" y="6210300"/>
                <a:chExt cx="522288" cy="1057276"/>
              </a:xfrm>
              <a:solidFill>
                <a:srgbClr val="7A7A7A"/>
              </a:solidFill>
            </p:grpSpPr>
            <p:sp>
              <p:nvSpPr>
                <p:cNvPr id="109" name="Oval 12">
                  <a:extLst>
                    <a:ext uri="{FF2B5EF4-FFF2-40B4-BE49-F238E27FC236}">
                      <a16:creationId xmlns:a16="http://schemas.microsoft.com/office/drawing/2014/main" id="{BC0DEC62-4DAF-46D9-8928-79573A82761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96525" y="6210300"/>
                  <a:ext cx="192088" cy="1920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10" name="Freeform 13">
                  <a:extLst>
                    <a:ext uri="{FF2B5EF4-FFF2-40B4-BE49-F238E27FC236}">
                      <a16:creationId xmlns:a16="http://schemas.microsoft.com/office/drawing/2014/main" id="{116ED67A-ECE5-49E6-ACB7-5B50027506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3325" y="6402388"/>
                  <a:ext cx="522288" cy="865188"/>
                </a:xfrm>
                <a:custGeom>
                  <a:avLst/>
                  <a:gdLst>
                    <a:gd name="T0" fmla="*/ 136 w 139"/>
                    <a:gd name="T1" fmla="*/ 49 h 230"/>
                    <a:gd name="T2" fmla="*/ 105 w 139"/>
                    <a:gd name="T3" fmla="*/ 13 h 230"/>
                    <a:gd name="T4" fmla="*/ 83 w 139"/>
                    <a:gd name="T5" fmla="*/ 0 h 230"/>
                    <a:gd name="T6" fmla="*/ 83 w 139"/>
                    <a:gd name="T7" fmla="*/ 0 h 230"/>
                    <a:gd name="T8" fmla="*/ 70 w 139"/>
                    <a:gd name="T9" fmla="*/ 4 h 230"/>
                    <a:gd name="T10" fmla="*/ 64 w 139"/>
                    <a:gd name="T11" fmla="*/ 7 h 230"/>
                    <a:gd name="T12" fmla="*/ 28 w 139"/>
                    <a:gd name="T13" fmla="*/ 44 h 230"/>
                    <a:gd name="T14" fmla="*/ 12 w 139"/>
                    <a:gd name="T15" fmla="*/ 44 h 230"/>
                    <a:gd name="T16" fmla="*/ 0 w 139"/>
                    <a:gd name="T17" fmla="*/ 56 h 230"/>
                    <a:gd name="T18" fmla="*/ 12 w 139"/>
                    <a:gd name="T19" fmla="*/ 68 h 230"/>
                    <a:gd name="T20" fmla="*/ 34 w 139"/>
                    <a:gd name="T21" fmla="*/ 68 h 230"/>
                    <a:gd name="T22" fmla="*/ 46 w 139"/>
                    <a:gd name="T23" fmla="*/ 62 h 230"/>
                    <a:gd name="T24" fmla="*/ 59 w 139"/>
                    <a:gd name="T25" fmla="*/ 51 h 230"/>
                    <a:gd name="T26" fmla="*/ 59 w 139"/>
                    <a:gd name="T27" fmla="*/ 120 h 230"/>
                    <a:gd name="T28" fmla="*/ 35 w 139"/>
                    <a:gd name="T29" fmla="*/ 207 h 230"/>
                    <a:gd name="T30" fmla="*/ 25 w 139"/>
                    <a:gd name="T31" fmla="*/ 204 h 230"/>
                    <a:gd name="T32" fmla="*/ 14 w 139"/>
                    <a:gd name="T33" fmla="*/ 211 h 230"/>
                    <a:gd name="T34" fmla="*/ 20 w 139"/>
                    <a:gd name="T35" fmla="*/ 222 h 230"/>
                    <a:gd name="T36" fmla="*/ 41 w 139"/>
                    <a:gd name="T37" fmla="*/ 228 h 230"/>
                    <a:gd name="T38" fmla="*/ 46 w 139"/>
                    <a:gd name="T39" fmla="*/ 228 h 230"/>
                    <a:gd name="T40" fmla="*/ 57 w 139"/>
                    <a:gd name="T41" fmla="*/ 218 h 230"/>
                    <a:gd name="T42" fmla="*/ 78 w 139"/>
                    <a:gd name="T43" fmla="*/ 137 h 230"/>
                    <a:gd name="T44" fmla="*/ 83 w 139"/>
                    <a:gd name="T45" fmla="*/ 136 h 230"/>
                    <a:gd name="T46" fmla="*/ 83 w 139"/>
                    <a:gd name="T47" fmla="*/ 136 h 230"/>
                    <a:gd name="T48" fmla="*/ 87 w 139"/>
                    <a:gd name="T49" fmla="*/ 136 h 230"/>
                    <a:gd name="T50" fmla="*/ 108 w 139"/>
                    <a:gd name="T51" fmla="*/ 212 h 230"/>
                    <a:gd name="T52" fmla="*/ 98 w 139"/>
                    <a:gd name="T53" fmla="*/ 212 h 230"/>
                    <a:gd name="T54" fmla="*/ 89 w 139"/>
                    <a:gd name="T55" fmla="*/ 221 h 230"/>
                    <a:gd name="T56" fmla="*/ 98 w 139"/>
                    <a:gd name="T57" fmla="*/ 230 h 230"/>
                    <a:gd name="T58" fmla="*/ 119 w 139"/>
                    <a:gd name="T59" fmla="*/ 230 h 230"/>
                    <a:gd name="T60" fmla="*/ 124 w 139"/>
                    <a:gd name="T61" fmla="*/ 230 h 230"/>
                    <a:gd name="T62" fmla="*/ 132 w 139"/>
                    <a:gd name="T63" fmla="*/ 213 h 230"/>
                    <a:gd name="T64" fmla="*/ 107 w 139"/>
                    <a:gd name="T65" fmla="*/ 120 h 230"/>
                    <a:gd name="T66" fmla="*/ 107 w 139"/>
                    <a:gd name="T67" fmla="*/ 52 h 230"/>
                    <a:gd name="T68" fmla="*/ 115 w 139"/>
                    <a:gd name="T69" fmla="*/ 63 h 230"/>
                    <a:gd name="T70" fmla="*/ 115 w 139"/>
                    <a:gd name="T71" fmla="*/ 91 h 230"/>
                    <a:gd name="T72" fmla="*/ 127 w 139"/>
                    <a:gd name="T73" fmla="*/ 103 h 230"/>
                    <a:gd name="T74" fmla="*/ 138 w 139"/>
                    <a:gd name="T75" fmla="*/ 91 h 230"/>
                    <a:gd name="T76" fmla="*/ 138 w 139"/>
                    <a:gd name="T77" fmla="*/ 60 h 230"/>
                    <a:gd name="T78" fmla="*/ 136 w 139"/>
                    <a:gd name="T79" fmla="*/ 49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39" h="230">
                      <a:moveTo>
                        <a:pt x="136" y="49"/>
                      </a:moveTo>
                      <a:cubicBezTo>
                        <a:pt x="105" y="13"/>
                        <a:pt x="105" y="13"/>
                        <a:pt x="105" y="13"/>
                      </a:cubicBezTo>
                      <a:cubicBezTo>
                        <a:pt x="101" y="6"/>
                        <a:pt x="92" y="0"/>
                        <a:pt x="83" y="0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78" y="0"/>
                        <a:pt x="73" y="2"/>
                        <a:pt x="70" y="4"/>
                      </a:cubicBezTo>
                      <a:cubicBezTo>
                        <a:pt x="68" y="5"/>
                        <a:pt x="66" y="6"/>
                        <a:pt x="64" y="7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12" y="44"/>
                        <a:pt x="12" y="44"/>
                        <a:pt x="12" y="44"/>
                      </a:cubicBezTo>
                      <a:cubicBezTo>
                        <a:pt x="5" y="44"/>
                        <a:pt x="0" y="49"/>
                        <a:pt x="0" y="56"/>
                      </a:cubicBezTo>
                      <a:cubicBezTo>
                        <a:pt x="0" y="63"/>
                        <a:pt x="5" y="68"/>
                        <a:pt x="12" y="68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39" y="68"/>
                        <a:pt x="44" y="66"/>
                        <a:pt x="46" y="62"/>
                      </a:cubicBezTo>
                      <a:cubicBezTo>
                        <a:pt x="59" y="51"/>
                        <a:pt x="59" y="51"/>
                        <a:pt x="59" y="51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35" y="207"/>
                        <a:pt x="35" y="207"/>
                        <a:pt x="35" y="207"/>
                      </a:cubicBezTo>
                      <a:cubicBezTo>
                        <a:pt x="25" y="204"/>
                        <a:pt x="25" y="204"/>
                        <a:pt x="25" y="204"/>
                      </a:cubicBezTo>
                      <a:cubicBezTo>
                        <a:pt x="20" y="203"/>
                        <a:pt x="15" y="206"/>
                        <a:pt x="14" y="211"/>
                      </a:cubicBezTo>
                      <a:cubicBezTo>
                        <a:pt x="12" y="216"/>
                        <a:pt x="15" y="221"/>
                        <a:pt x="20" y="222"/>
                      </a:cubicBezTo>
                      <a:cubicBezTo>
                        <a:pt x="41" y="228"/>
                        <a:pt x="41" y="228"/>
                        <a:pt x="41" y="228"/>
                      </a:cubicBezTo>
                      <a:cubicBezTo>
                        <a:pt x="43" y="228"/>
                        <a:pt x="45" y="228"/>
                        <a:pt x="46" y="228"/>
                      </a:cubicBezTo>
                      <a:cubicBezTo>
                        <a:pt x="51" y="227"/>
                        <a:pt x="55" y="224"/>
                        <a:pt x="57" y="218"/>
                      </a:cubicBezTo>
                      <a:cubicBezTo>
                        <a:pt x="78" y="137"/>
                        <a:pt x="78" y="137"/>
                        <a:pt x="78" y="137"/>
                      </a:cubicBezTo>
                      <a:cubicBezTo>
                        <a:pt x="80" y="137"/>
                        <a:pt x="81" y="136"/>
                        <a:pt x="83" y="136"/>
                      </a:cubicBezTo>
                      <a:cubicBezTo>
                        <a:pt x="83" y="136"/>
                        <a:pt x="83" y="136"/>
                        <a:pt x="83" y="136"/>
                      </a:cubicBezTo>
                      <a:cubicBezTo>
                        <a:pt x="84" y="136"/>
                        <a:pt x="86" y="136"/>
                        <a:pt x="87" y="136"/>
                      </a:cubicBezTo>
                      <a:cubicBezTo>
                        <a:pt x="108" y="212"/>
                        <a:pt x="108" y="212"/>
                        <a:pt x="108" y="212"/>
                      </a:cubicBezTo>
                      <a:cubicBezTo>
                        <a:pt x="98" y="212"/>
                        <a:pt x="98" y="212"/>
                        <a:pt x="98" y="212"/>
                      </a:cubicBezTo>
                      <a:cubicBezTo>
                        <a:pt x="93" y="212"/>
                        <a:pt x="89" y="217"/>
                        <a:pt x="89" y="221"/>
                      </a:cubicBezTo>
                      <a:cubicBezTo>
                        <a:pt x="89" y="226"/>
                        <a:pt x="93" y="230"/>
                        <a:pt x="98" y="230"/>
                      </a:cubicBezTo>
                      <a:cubicBezTo>
                        <a:pt x="119" y="230"/>
                        <a:pt x="119" y="230"/>
                        <a:pt x="119" y="230"/>
                      </a:cubicBezTo>
                      <a:cubicBezTo>
                        <a:pt x="121" y="230"/>
                        <a:pt x="123" y="230"/>
                        <a:pt x="124" y="230"/>
                      </a:cubicBezTo>
                      <a:cubicBezTo>
                        <a:pt x="132" y="228"/>
                        <a:pt x="134" y="220"/>
                        <a:pt x="132" y="213"/>
                      </a:cubicBezTo>
                      <a:cubicBezTo>
                        <a:pt x="107" y="120"/>
                        <a:pt x="107" y="120"/>
                        <a:pt x="107" y="120"/>
                      </a:cubicBezTo>
                      <a:cubicBezTo>
                        <a:pt x="107" y="52"/>
                        <a:pt x="107" y="52"/>
                        <a:pt x="107" y="52"/>
                      </a:cubicBezTo>
                      <a:cubicBezTo>
                        <a:pt x="115" y="63"/>
                        <a:pt x="115" y="63"/>
                        <a:pt x="115" y="63"/>
                      </a:cubicBezTo>
                      <a:cubicBezTo>
                        <a:pt x="115" y="91"/>
                        <a:pt x="115" y="91"/>
                        <a:pt x="115" y="91"/>
                      </a:cubicBezTo>
                      <a:cubicBezTo>
                        <a:pt x="115" y="98"/>
                        <a:pt x="120" y="103"/>
                        <a:pt x="127" y="103"/>
                      </a:cubicBezTo>
                      <a:cubicBezTo>
                        <a:pt x="133" y="103"/>
                        <a:pt x="138" y="98"/>
                        <a:pt x="138" y="91"/>
                      </a:cubicBezTo>
                      <a:cubicBezTo>
                        <a:pt x="138" y="60"/>
                        <a:pt x="138" y="60"/>
                        <a:pt x="138" y="60"/>
                      </a:cubicBezTo>
                      <a:cubicBezTo>
                        <a:pt x="138" y="56"/>
                        <a:pt x="139" y="52"/>
                        <a:pt x="136" y="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</p:grpSp>
        <p:sp>
          <p:nvSpPr>
            <p:cNvPr id="75" name="Oval 6">
              <a:extLst>
                <a:ext uri="{FF2B5EF4-FFF2-40B4-BE49-F238E27FC236}">
                  <a16:creationId xmlns:a16="http://schemas.microsoft.com/office/drawing/2014/main" id="{E0CBD1BA-4D75-4E85-B0EB-7EC456813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8153" y="9250860"/>
              <a:ext cx="2337875" cy="233008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grpSp>
          <p:nvGrpSpPr>
            <p:cNvPr id="76" name="Group 70">
              <a:extLst>
                <a:ext uri="{FF2B5EF4-FFF2-40B4-BE49-F238E27FC236}">
                  <a16:creationId xmlns:a16="http://schemas.microsoft.com/office/drawing/2014/main" id="{E82A7AFD-ED1B-4225-A5EF-7EC4AB5CCE58}"/>
                </a:ext>
              </a:extLst>
            </p:cNvPr>
            <p:cNvGrpSpPr/>
            <p:nvPr/>
          </p:nvGrpSpPr>
          <p:grpSpPr>
            <a:xfrm>
              <a:off x="4266019" y="9552187"/>
              <a:ext cx="714351" cy="1727429"/>
              <a:chOff x="10148888" y="4398963"/>
              <a:chExt cx="436563" cy="1055687"/>
            </a:xfrm>
          </p:grpSpPr>
          <p:sp>
            <p:nvSpPr>
              <p:cNvPr id="100" name="Freeform 10">
                <a:extLst>
                  <a:ext uri="{FF2B5EF4-FFF2-40B4-BE49-F238E27FC236}">
                    <a16:creationId xmlns:a16="http://schemas.microsoft.com/office/drawing/2014/main" id="{8EE94418-1D44-45CC-99B3-0D651DA39D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48888" y="4594225"/>
                <a:ext cx="436563" cy="860425"/>
              </a:xfrm>
              <a:custGeom>
                <a:avLst/>
                <a:gdLst>
                  <a:gd name="T0" fmla="*/ 111 w 116"/>
                  <a:gd name="T1" fmla="*/ 10 h 229"/>
                  <a:gd name="T2" fmla="*/ 106 w 116"/>
                  <a:gd name="T3" fmla="*/ 7 h 229"/>
                  <a:gd name="T4" fmla="*/ 82 w 116"/>
                  <a:gd name="T5" fmla="*/ 1 h 229"/>
                  <a:gd name="T6" fmla="*/ 76 w 116"/>
                  <a:gd name="T7" fmla="*/ 1 h 229"/>
                  <a:gd name="T8" fmla="*/ 42 w 116"/>
                  <a:gd name="T9" fmla="*/ 1 h 229"/>
                  <a:gd name="T10" fmla="*/ 41 w 116"/>
                  <a:gd name="T11" fmla="*/ 1 h 229"/>
                  <a:gd name="T12" fmla="*/ 35 w 116"/>
                  <a:gd name="T13" fmla="*/ 1 h 229"/>
                  <a:gd name="T14" fmla="*/ 11 w 116"/>
                  <a:gd name="T15" fmla="*/ 7 h 229"/>
                  <a:gd name="T16" fmla="*/ 5 w 116"/>
                  <a:gd name="T17" fmla="*/ 11 h 229"/>
                  <a:gd name="T18" fmla="*/ 5 w 116"/>
                  <a:gd name="T19" fmla="*/ 11 h 229"/>
                  <a:gd name="T20" fmla="*/ 4 w 116"/>
                  <a:gd name="T21" fmla="*/ 11 h 229"/>
                  <a:gd name="T22" fmla="*/ 4 w 116"/>
                  <a:gd name="T23" fmla="*/ 12 h 229"/>
                  <a:gd name="T24" fmla="*/ 4 w 116"/>
                  <a:gd name="T25" fmla="*/ 12 h 229"/>
                  <a:gd name="T26" fmla="*/ 3 w 116"/>
                  <a:gd name="T27" fmla="*/ 13 h 229"/>
                  <a:gd name="T28" fmla="*/ 1 w 116"/>
                  <a:gd name="T29" fmla="*/ 20 h 229"/>
                  <a:gd name="T30" fmla="*/ 0 w 116"/>
                  <a:gd name="T31" fmla="*/ 20 h 229"/>
                  <a:gd name="T32" fmla="*/ 0 w 116"/>
                  <a:gd name="T33" fmla="*/ 95 h 229"/>
                  <a:gd name="T34" fmla="*/ 12 w 116"/>
                  <a:gd name="T35" fmla="*/ 108 h 229"/>
                  <a:gd name="T36" fmla="*/ 23 w 116"/>
                  <a:gd name="T37" fmla="*/ 95 h 229"/>
                  <a:gd name="T38" fmla="*/ 24 w 116"/>
                  <a:gd name="T39" fmla="*/ 28 h 229"/>
                  <a:gd name="T40" fmla="*/ 28 w 116"/>
                  <a:gd name="T41" fmla="*/ 27 h 229"/>
                  <a:gd name="T42" fmla="*/ 28 w 116"/>
                  <a:gd name="T43" fmla="*/ 120 h 229"/>
                  <a:gd name="T44" fmla="*/ 28 w 116"/>
                  <a:gd name="T45" fmla="*/ 121 h 229"/>
                  <a:gd name="T46" fmla="*/ 28 w 116"/>
                  <a:gd name="T47" fmla="*/ 209 h 229"/>
                  <a:gd name="T48" fmla="*/ 23 w 116"/>
                  <a:gd name="T49" fmla="*/ 209 h 229"/>
                  <a:gd name="T50" fmla="*/ 13 w 116"/>
                  <a:gd name="T51" fmla="*/ 219 h 229"/>
                  <a:gd name="T52" fmla="*/ 23 w 116"/>
                  <a:gd name="T53" fmla="*/ 229 h 229"/>
                  <a:gd name="T54" fmla="*/ 43 w 116"/>
                  <a:gd name="T55" fmla="*/ 229 h 229"/>
                  <a:gd name="T56" fmla="*/ 52 w 116"/>
                  <a:gd name="T57" fmla="*/ 218 h 229"/>
                  <a:gd name="T58" fmla="*/ 52 w 116"/>
                  <a:gd name="T59" fmla="*/ 217 h 229"/>
                  <a:gd name="T60" fmla="*/ 52 w 116"/>
                  <a:gd name="T61" fmla="*/ 129 h 229"/>
                  <a:gd name="T62" fmla="*/ 64 w 116"/>
                  <a:gd name="T63" fmla="*/ 129 h 229"/>
                  <a:gd name="T64" fmla="*/ 64 w 116"/>
                  <a:gd name="T65" fmla="*/ 217 h 229"/>
                  <a:gd name="T66" fmla="*/ 64 w 116"/>
                  <a:gd name="T67" fmla="*/ 218 h 229"/>
                  <a:gd name="T68" fmla="*/ 74 w 116"/>
                  <a:gd name="T69" fmla="*/ 229 h 229"/>
                  <a:gd name="T70" fmla="*/ 93 w 116"/>
                  <a:gd name="T71" fmla="*/ 229 h 229"/>
                  <a:gd name="T72" fmla="*/ 103 w 116"/>
                  <a:gd name="T73" fmla="*/ 219 h 229"/>
                  <a:gd name="T74" fmla="*/ 93 w 116"/>
                  <a:gd name="T75" fmla="*/ 209 h 229"/>
                  <a:gd name="T76" fmla="*/ 88 w 116"/>
                  <a:gd name="T77" fmla="*/ 209 h 229"/>
                  <a:gd name="T78" fmla="*/ 88 w 116"/>
                  <a:gd name="T79" fmla="*/ 121 h 229"/>
                  <a:gd name="T80" fmla="*/ 88 w 116"/>
                  <a:gd name="T81" fmla="*/ 120 h 229"/>
                  <a:gd name="T82" fmla="*/ 88 w 116"/>
                  <a:gd name="T83" fmla="*/ 27 h 229"/>
                  <a:gd name="T84" fmla="*/ 92 w 116"/>
                  <a:gd name="T85" fmla="*/ 28 h 229"/>
                  <a:gd name="T86" fmla="*/ 92 w 116"/>
                  <a:gd name="T87" fmla="*/ 95 h 229"/>
                  <a:gd name="T88" fmla="*/ 104 w 116"/>
                  <a:gd name="T89" fmla="*/ 108 h 229"/>
                  <a:gd name="T90" fmla="*/ 116 w 116"/>
                  <a:gd name="T91" fmla="*/ 95 h 229"/>
                  <a:gd name="T92" fmla="*/ 116 w 116"/>
                  <a:gd name="T93" fmla="*/ 20 h 229"/>
                  <a:gd name="T94" fmla="*/ 111 w 116"/>
                  <a:gd name="T95" fmla="*/ 10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6" h="229">
                    <a:moveTo>
                      <a:pt x="111" y="10"/>
                    </a:moveTo>
                    <a:cubicBezTo>
                      <a:pt x="109" y="8"/>
                      <a:pt x="108" y="8"/>
                      <a:pt x="106" y="7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0" y="0"/>
                      <a:pt x="78" y="1"/>
                      <a:pt x="76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1" y="1"/>
                    </a:cubicBezTo>
                    <a:cubicBezTo>
                      <a:pt x="39" y="0"/>
                      <a:pt x="37" y="0"/>
                      <a:pt x="35" y="1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3"/>
                    </a:cubicBezTo>
                    <a:cubicBezTo>
                      <a:pt x="2" y="15"/>
                      <a:pt x="0" y="17"/>
                      <a:pt x="1" y="20"/>
                    </a:cubicBezTo>
                    <a:cubicBezTo>
                      <a:pt x="1" y="20"/>
                      <a:pt x="0" y="20"/>
                      <a:pt x="0" y="2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2"/>
                      <a:pt x="5" y="108"/>
                      <a:pt x="12" y="108"/>
                    </a:cubicBezTo>
                    <a:cubicBezTo>
                      <a:pt x="18" y="108"/>
                      <a:pt x="23" y="102"/>
                      <a:pt x="23" y="95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28" y="121"/>
                      <a:pt x="28" y="121"/>
                      <a:pt x="28" y="121"/>
                    </a:cubicBezTo>
                    <a:cubicBezTo>
                      <a:pt x="28" y="209"/>
                      <a:pt x="28" y="209"/>
                      <a:pt x="28" y="209"/>
                    </a:cubicBezTo>
                    <a:cubicBezTo>
                      <a:pt x="23" y="209"/>
                      <a:pt x="23" y="209"/>
                      <a:pt x="23" y="209"/>
                    </a:cubicBezTo>
                    <a:cubicBezTo>
                      <a:pt x="18" y="209"/>
                      <a:pt x="13" y="213"/>
                      <a:pt x="13" y="219"/>
                    </a:cubicBezTo>
                    <a:cubicBezTo>
                      <a:pt x="13" y="225"/>
                      <a:pt x="18" y="229"/>
                      <a:pt x="23" y="229"/>
                    </a:cubicBezTo>
                    <a:cubicBezTo>
                      <a:pt x="43" y="229"/>
                      <a:pt x="43" y="229"/>
                      <a:pt x="43" y="229"/>
                    </a:cubicBezTo>
                    <a:cubicBezTo>
                      <a:pt x="49" y="229"/>
                      <a:pt x="52" y="224"/>
                      <a:pt x="52" y="218"/>
                    </a:cubicBezTo>
                    <a:cubicBezTo>
                      <a:pt x="52" y="217"/>
                      <a:pt x="52" y="217"/>
                      <a:pt x="52" y="217"/>
                    </a:cubicBezTo>
                    <a:cubicBezTo>
                      <a:pt x="52" y="129"/>
                      <a:pt x="52" y="129"/>
                      <a:pt x="52" y="129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4" y="217"/>
                      <a:pt x="64" y="217"/>
                      <a:pt x="64" y="217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4" y="224"/>
                      <a:pt x="68" y="229"/>
                      <a:pt x="74" y="229"/>
                    </a:cubicBezTo>
                    <a:cubicBezTo>
                      <a:pt x="93" y="229"/>
                      <a:pt x="93" y="229"/>
                      <a:pt x="93" y="229"/>
                    </a:cubicBezTo>
                    <a:cubicBezTo>
                      <a:pt x="98" y="229"/>
                      <a:pt x="103" y="225"/>
                      <a:pt x="103" y="219"/>
                    </a:cubicBezTo>
                    <a:cubicBezTo>
                      <a:pt x="103" y="213"/>
                      <a:pt x="98" y="209"/>
                      <a:pt x="93" y="209"/>
                    </a:cubicBezTo>
                    <a:cubicBezTo>
                      <a:pt x="88" y="209"/>
                      <a:pt x="88" y="209"/>
                      <a:pt x="88" y="209"/>
                    </a:cubicBezTo>
                    <a:cubicBezTo>
                      <a:pt x="88" y="121"/>
                      <a:pt x="88" y="121"/>
                      <a:pt x="88" y="121"/>
                    </a:cubicBezTo>
                    <a:cubicBezTo>
                      <a:pt x="88" y="120"/>
                      <a:pt x="88" y="120"/>
                      <a:pt x="88" y="120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2" y="102"/>
                      <a:pt x="97" y="108"/>
                      <a:pt x="104" y="108"/>
                    </a:cubicBezTo>
                    <a:cubicBezTo>
                      <a:pt x="111" y="108"/>
                      <a:pt x="116" y="102"/>
                      <a:pt x="116" y="95"/>
                    </a:cubicBezTo>
                    <a:cubicBezTo>
                      <a:pt x="116" y="20"/>
                      <a:pt x="116" y="20"/>
                      <a:pt x="116" y="20"/>
                    </a:cubicBezTo>
                    <a:cubicBezTo>
                      <a:pt x="116" y="16"/>
                      <a:pt x="114" y="12"/>
                      <a:pt x="111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01" name="Oval 11">
                <a:extLst>
                  <a:ext uri="{FF2B5EF4-FFF2-40B4-BE49-F238E27FC236}">
                    <a16:creationId xmlns:a16="http://schemas.microsoft.com/office/drawing/2014/main" id="{19FE18D3-6209-47DF-8577-0A2DCEA2C3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7475" y="4398963"/>
                <a:ext cx="188913" cy="1873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sp>
          <p:nvSpPr>
            <p:cNvPr id="91" name="Oval 76">
              <a:extLst>
                <a:ext uri="{FF2B5EF4-FFF2-40B4-BE49-F238E27FC236}">
                  <a16:creationId xmlns:a16="http://schemas.microsoft.com/office/drawing/2014/main" id="{40536C99-28A1-4841-B04D-0D35269BCBFF}"/>
                </a:ext>
              </a:extLst>
            </p:cNvPr>
            <p:cNvSpPr/>
            <p:nvPr/>
          </p:nvSpPr>
          <p:spPr>
            <a:xfrm>
              <a:off x="3200014" y="9246271"/>
              <a:ext cx="2860498" cy="362382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67000"/>
                  </a:schemeClr>
                </a:gs>
                <a:gs pos="87000">
                  <a:schemeClr val="bg1">
                    <a:alpha val="0"/>
                    <a:lumMod val="10000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9CAE30AE-44B9-414D-8E30-BC5D39EC1FD6}"/>
              </a:ext>
            </a:extLst>
          </p:cNvPr>
          <p:cNvGrpSpPr/>
          <p:nvPr/>
        </p:nvGrpSpPr>
        <p:grpSpPr>
          <a:xfrm>
            <a:off x="9031112" y="3665858"/>
            <a:ext cx="1136758" cy="1309422"/>
            <a:chOff x="1063054" y="4050230"/>
            <a:chExt cx="3193857" cy="1906621"/>
          </a:xfrm>
        </p:grpSpPr>
        <p:grpSp>
          <p:nvGrpSpPr>
            <p:cNvPr id="115" name="그룹 114">
              <a:extLst>
                <a:ext uri="{FF2B5EF4-FFF2-40B4-BE49-F238E27FC236}">
                  <a16:creationId xmlns:a16="http://schemas.microsoft.com/office/drawing/2014/main" id="{5685C430-070B-405D-AC10-3946EE983FCF}"/>
                </a:ext>
              </a:extLst>
            </p:cNvPr>
            <p:cNvGrpSpPr/>
            <p:nvPr/>
          </p:nvGrpSpPr>
          <p:grpSpPr>
            <a:xfrm>
              <a:off x="1063054" y="4050230"/>
              <a:ext cx="1887166" cy="1906621"/>
              <a:chOff x="5466944" y="2042809"/>
              <a:chExt cx="4464997" cy="3867576"/>
            </a:xfrm>
          </p:grpSpPr>
          <p:grpSp>
            <p:nvGrpSpPr>
              <p:cNvPr id="125" name="Group 541">
                <a:extLst>
                  <a:ext uri="{FF2B5EF4-FFF2-40B4-BE49-F238E27FC236}">
                    <a16:creationId xmlns:a16="http://schemas.microsoft.com/office/drawing/2014/main" id="{B6EDF0F0-D59C-4CF4-ADC2-F0D6C8BF5905}"/>
                  </a:ext>
                </a:extLst>
              </p:cNvPr>
              <p:cNvGrpSpPr/>
              <p:nvPr/>
            </p:nvGrpSpPr>
            <p:grpSpPr>
              <a:xfrm>
                <a:off x="6511219" y="2889547"/>
                <a:ext cx="3420722" cy="417865"/>
                <a:chOff x="3349054" y="9200193"/>
                <a:chExt cx="6224588" cy="860426"/>
              </a:xfrm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27" name="Freeform 144">
                  <a:extLst>
                    <a:ext uri="{FF2B5EF4-FFF2-40B4-BE49-F238E27FC236}">
                      <a16:creationId xmlns:a16="http://schemas.microsoft.com/office/drawing/2014/main" id="{BA37FF9D-4B59-4F65-95F2-DC6A0FEBE8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6224588" cy="860426"/>
                </a:xfrm>
                <a:custGeom>
                  <a:avLst/>
                  <a:gdLst>
                    <a:gd name="T0" fmla="*/ 4188 w 4188"/>
                    <a:gd name="T1" fmla="*/ 416 h 576"/>
                    <a:gd name="T2" fmla="*/ 4028 w 4188"/>
                    <a:gd name="T3" fmla="*/ 576 h 576"/>
                    <a:gd name="T4" fmla="*/ 160 w 4188"/>
                    <a:gd name="T5" fmla="*/ 576 h 576"/>
                    <a:gd name="T6" fmla="*/ 0 w 4188"/>
                    <a:gd name="T7" fmla="*/ 416 h 576"/>
                    <a:gd name="T8" fmla="*/ 0 w 4188"/>
                    <a:gd name="T9" fmla="*/ 160 h 576"/>
                    <a:gd name="T10" fmla="*/ 160 w 4188"/>
                    <a:gd name="T11" fmla="*/ 0 h 576"/>
                    <a:gd name="T12" fmla="*/ 4028 w 4188"/>
                    <a:gd name="T13" fmla="*/ 0 h 576"/>
                    <a:gd name="T14" fmla="*/ 4188 w 4188"/>
                    <a:gd name="T15" fmla="*/ 160 h 576"/>
                    <a:gd name="T16" fmla="*/ 4188 w 4188"/>
                    <a:gd name="T17" fmla="*/ 416 h 5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88" h="576">
                      <a:moveTo>
                        <a:pt x="4188" y="416"/>
                      </a:moveTo>
                      <a:cubicBezTo>
                        <a:pt x="4188" y="504"/>
                        <a:pt x="4116" y="576"/>
                        <a:pt x="4028" y="576"/>
                      </a:cubicBezTo>
                      <a:cubicBezTo>
                        <a:pt x="160" y="576"/>
                        <a:pt x="160" y="576"/>
                        <a:pt x="160" y="576"/>
                      </a:cubicBezTo>
                      <a:cubicBezTo>
                        <a:pt x="72" y="576"/>
                        <a:pt x="0" y="504"/>
                        <a:pt x="0" y="416"/>
                      </a:cubicBezTo>
                      <a:cubicBezTo>
                        <a:pt x="0" y="160"/>
                        <a:pt x="0" y="160"/>
                        <a:pt x="0" y="160"/>
                      </a:cubicBezTo>
                      <a:cubicBezTo>
                        <a:pt x="0" y="72"/>
                        <a:pt x="72" y="0"/>
                        <a:pt x="160" y="0"/>
                      </a:cubicBezTo>
                      <a:cubicBezTo>
                        <a:pt x="4028" y="0"/>
                        <a:pt x="4028" y="0"/>
                        <a:pt x="4028" y="0"/>
                      </a:cubicBezTo>
                      <a:cubicBezTo>
                        <a:pt x="4116" y="0"/>
                        <a:pt x="4188" y="72"/>
                        <a:pt x="4188" y="160"/>
                      </a:cubicBezTo>
                      <a:lnTo>
                        <a:pt x="4188" y="41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128" name="Freeform 145">
                  <a:extLst>
                    <a:ext uri="{FF2B5EF4-FFF2-40B4-BE49-F238E27FC236}">
                      <a16:creationId xmlns:a16="http://schemas.microsoft.com/office/drawing/2014/main" id="{B4A6F9D4-1377-4730-933B-F5265649BE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973138" cy="839788"/>
                </a:xfrm>
                <a:custGeom>
                  <a:avLst/>
                  <a:gdLst>
                    <a:gd name="T0" fmla="*/ 305 w 655"/>
                    <a:gd name="T1" fmla="*/ 0 h 562"/>
                    <a:gd name="T2" fmla="*/ 0 w 655"/>
                    <a:gd name="T3" fmla="*/ 305 h 562"/>
                    <a:gd name="T4" fmla="*/ 0 w 655"/>
                    <a:gd name="T5" fmla="*/ 416 h 562"/>
                    <a:gd name="T6" fmla="*/ 94 w 655"/>
                    <a:gd name="T7" fmla="*/ 562 h 562"/>
                    <a:gd name="T8" fmla="*/ 655 w 655"/>
                    <a:gd name="T9" fmla="*/ 0 h 562"/>
                    <a:gd name="T10" fmla="*/ 305 w 655"/>
                    <a:gd name="T11" fmla="*/ 0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05" y="0"/>
                      </a:moveTo>
                      <a:cubicBezTo>
                        <a:pt x="0" y="305"/>
                        <a:pt x="0" y="305"/>
                        <a:pt x="0" y="305"/>
                      </a:cubicBezTo>
                      <a:cubicBezTo>
                        <a:pt x="0" y="416"/>
                        <a:pt x="0" y="416"/>
                        <a:pt x="0" y="416"/>
                      </a:cubicBezTo>
                      <a:cubicBezTo>
                        <a:pt x="0" y="481"/>
                        <a:pt x="38" y="536"/>
                        <a:pt x="94" y="562"/>
                      </a:cubicBezTo>
                      <a:cubicBezTo>
                        <a:pt x="655" y="0"/>
                        <a:pt x="655" y="0"/>
                        <a:pt x="655" y="0"/>
                      </a:cubicBezTo>
                      <a:lnTo>
                        <a:pt x="305" y="0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129" name="Freeform 146">
                  <a:extLst>
                    <a:ext uri="{FF2B5EF4-FFF2-40B4-BE49-F238E27FC236}">
                      <a16:creationId xmlns:a16="http://schemas.microsoft.com/office/drawing/2014/main" id="{33DF6DAB-CE28-4AF5-9901-CC0D9728D7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88804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30" name="Freeform 147">
                  <a:extLst>
                    <a:ext uri="{FF2B5EF4-FFF2-40B4-BE49-F238E27FC236}">
                      <a16:creationId xmlns:a16="http://schemas.microsoft.com/office/drawing/2014/main" id="{4F5FFDDC-A444-4992-9C1C-3B2C4D4E70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0191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40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40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31" name="Freeform 148">
                  <a:extLst>
                    <a:ext uri="{FF2B5EF4-FFF2-40B4-BE49-F238E27FC236}">
                      <a16:creationId xmlns:a16="http://schemas.microsoft.com/office/drawing/2014/main" id="{F77DE4EF-91B1-4FE0-ADD3-BA37A5A9C4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73166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32" name="Freeform 149">
                  <a:extLst>
                    <a:ext uri="{FF2B5EF4-FFF2-40B4-BE49-F238E27FC236}">
                      <a16:creationId xmlns:a16="http://schemas.microsoft.com/office/drawing/2014/main" id="{6EE29449-28DF-49BF-A2A7-81103E6830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6141" y="9200193"/>
                  <a:ext cx="1374775" cy="860425"/>
                </a:xfrm>
                <a:custGeom>
                  <a:avLst/>
                  <a:gdLst>
                    <a:gd name="T0" fmla="*/ 0 w 866"/>
                    <a:gd name="T1" fmla="*/ 542 h 542"/>
                    <a:gd name="T2" fmla="*/ 327 w 866"/>
                    <a:gd name="T3" fmla="*/ 542 h 542"/>
                    <a:gd name="T4" fmla="*/ 866 w 866"/>
                    <a:gd name="T5" fmla="*/ 0 h 542"/>
                    <a:gd name="T6" fmla="*/ 539 w 866"/>
                    <a:gd name="T7" fmla="*/ 0 h 542"/>
                    <a:gd name="T8" fmla="*/ 0 w 866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6" h="542">
                      <a:moveTo>
                        <a:pt x="0" y="542"/>
                      </a:moveTo>
                      <a:lnTo>
                        <a:pt x="327" y="542"/>
                      </a:lnTo>
                      <a:lnTo>
                        <a:pt x="866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33" name="Freeform 150">
                  <a:extLst>
                    <a:ext uri="{FF2B5EF4-FFF2-40B4-BE49-F238E27FC236}">
                      <a16:creationId xmlns:a16="http://schemas.microsoft.com/office/drawing/2014/main" id="{F8B813B7-C6DF-49EA-83F7-12C2D5AAC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529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34" name="Freeform 151">
                  <a:extLst>
                    <a:ext uri="{FF2B5EF4-FFF2-40B4-BE49-F238E27FC236}">
                      <a16:creationId xmlns:a16="http://schemas.microsoft.com/office/drawing/2014/main" id="{A642D517-E57F-467A-BC55-412ACE2A01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0503" y="9220823"/>
                  <a:ext cx="973138" cy="839787"/>
                </a:xfrm>
                <a:custGeom>
                  <a:avLst/>
                  <a:gdLst>
                    <a:gd name="T0" fmla="*/ 350 w 655"/>
                    <a:gd name="T1" fmla="*/ 562 h 562"/>
                    <a:gd name="T2" fmla="*/ 655 w 655"/>
                    <a:gd name="T3" fmla="*/ 257 h 562"/>
                    <a:gd name="T4" fmla="*/ 655 w 655"/>
                    <a:gd name="T5" fmla="*/ 146 h 562"/>
                    <a:gd name="T6" fmla="*/ 561 w 655"/>
                    <a:gd name="T7" fmla="*/ 0 h 562"/>
                    <a:gd name="T8" fmla="*/ 0 w 655"/>
                    <a:gd name="T9" fmla="*/ 562 h 562"/>
                    <a:gd name="T10" fmla="*/ 350 w 655"/>
                    <a:gd name="T11" fmla="*/ 562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50" y="562"/>
                      </a:moveTo>
                      <a:cubicBezTo>
                        <a:pt x="655" y="257"/>
                        <a:pt x="655" y="257"/>
                        <a:pt x="655" y="257"/>
                      </a:cubicBezTo>
                      <a:cubicBezTo>
                        <a:pt x="655" y="146"/>
                        <a:pt x="655" y="146"/>
                        <a:pt x="655" y="146"/>
                      </a:cubicBezTo>
                      <a:cubicBezTo>
                        <a:pt x="655" y="81"/>
                        <a:pt x="617" y="26"/>
                        <a:pt x="561" y="0"/>
                      </a:cubicBezTo>
                      <a:cubicBezTo>
                        <a:pt x="0" y="562"/>
                        <a:pt x="0" y="562"/>
                        <a:pt x="0" y="562"/>
                      </a:cubicBezTo>
                      <a:lnTo>
                        <a:pt x="350" y="56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pic>
            <p:nvPicPr>
              <p:cNvPr id="126" name="그림 125">
                <a:extLst>
                  <a:ext uri="{FF2B5EF4-FFF2-40B4-BE49-F238E27FC236}">
                    <a16:creationId xmlns:a16="http://schemas.microsoft.com/office/drawing/2014/main" id="{BEFC4C7D-5838-4BD4-BAD4-D40E691C24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53" t="11648" b="16370"/>
              <a:stretch/>
            </p:blipFill>
            <p:spPr>
              <a:xfrm>
                <a:off x="5466944" y="2042809"/>
                <a:ext cx="3618545" cy="3867576"/>
              </a:xfrm>
              <a:prstGeom prst="rect">
                <a:avLst/>
              </a:prstGeom>
            </p:spPr>
          </p:pic>
        </p:grpSp>
        <p:grpSp>
          <p:nvGrpSpPr>
            <p:cNvPr id="116" name="Group 541">
              <a:extLst>
                <a:ext uri="{FF2B5EF4-FFF2-40B4-BE49-F238E27FC236}">
                  <a16:creationId xmlns:a16="http://schemas.microsoft.com/office/drawing/2014/main" id="{DF89EB09-B5A4-4D6C-AFF2-389649CCBA47}"/>
                </a:ext>
              </a:extLst>
            </p:cNvPr>
            <p:cNvGrpSpPr/>
            <p:nvPr/>
          </p:nvGrpSpPr>
          <p:grpSpPr>
            <a:xfrm>
              <a:off x="2811117" y="4467651"/>
              <a:ext cx="1445794" cy="210934"/>
              <a:chOff x="3349054" y="9200193"/>
              <a:chExt cx="6224588" cy="860425"/>
            </a:xfrm>
            <a:effectLst>
              <a:outerShdw blurRad="127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17" name="Freeform 144">
                <a:extLst>
                  <a:ext uri="{FF2B5EF4-FFF2-40B4-BE49-F238E27FC236}">
                    <a16:creationId xmlns:a16="http://schemas.microsoft.com/office/drawing/2014/main" id="{47B35C4A-FC78-466A-848E-8CD4B7460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6224588" cy="860425"/>
              </a:xfrm>
              <a:custGeom>
                <a:avLst/>
                <a:gdLst>
                  <a:gd name="T0" fmla="*/ 4188 w 4188"/>
                  <a:gd name="T1" fmla="*/ 416 h 576"/>
                  <a:gd name="T2" fmla="*/ 4028 w 4188"/>
                  <a:gd name="T3" fmla="*/ 576 h 576"/>
                  <a:gd name="T4" fmla="*/ 160 w 4188"/>
                  <a:gd name="T5" fmla="*/ 576 h 576"/>
                  <a:gd name="T6" fmla="*/ 0 w 4188"/>
                  <a:gd name="T7" fmla="*/ 416 h 576"/>
                  <a:gd name="T8" fmla="*/ 0 w 4188"/>
                  <a:gd name="T9" fmla="*/ 160 h 576"/>
                  <a:gd name="T10" fmla="*/ 160 w 4188"/>
                  <a:gd name="T11" fmla="*/ 0 h 576"/>
                  <a:gd name="T12" fmla="*/ 4028 w 4188"/>
                  <a:gd name="T13" fmla="*/ 0 h 576"/>
                  <a:gd name="T14" fmla="*/ 4188 w 4188"/>
                  <a:gd name="T15" fmla="*/ 160 h 576"/>
                  <a:gd name="T16" fmla="*/ 4188 w 4188"/>
                  <a:gd name="T17" fmla="*/ 416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88" h="576">
                    <a:moveTo>
                      <a:pt x="4188" y="416"/>
                    </a:moveTo>
                    <a:cubicBezTo>
                      <a:pt x="4188" y="504"/>
                      <a:pt x="4116" y="576"/>
                      <a:pt x="4028" y="576"/>
                    </a:cubicBezTo>
                    <a:cubicBezTo>
                      <a:pt x="160" y="576"/>
                      <a:pt x="160" y="576"/>
                      <a:pt x="160" y="576"/>
                    </a:cubicBezTo>
                    <a:cubicBezTo>
                      <a:pt x="72" y="576"/>
                      <a:pt x="0" y="504"/>
                      <a:pt x="0" y="416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72"/>
                      <a:pt x="72" y="0"/>
                      <a:pt x="160" y="0"/>
                    </a:cubicBezTo>
                    <a:cubicBezTo>
                      <a:pt x="4028" y="0"/>
                      <a:pt x="4028" y="0"/>
                      <a:pt x="4028" y="0"/>
                    </a:cubicBezTo>
                    <a:cubicBezTo>
                      <a:pt x="4116" y="0"/>
                      <a:pt x="4188" y="72"/>
                      <a:pt x="4188" y="160"/>
                    </a:cubicBezTo>
                    <a:lnTo>
                      <a:pt x="4188" y="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18" name="Freeform 145">
                <a:extLst>
                  <a:ext uri="{FF2B5EF4-FFF2-40B4-BE49-F238E27FC236}">
                    <a16:creationId xmlns:a16="http://schemas.microsoft.com/office/drawing/2014/main" id="{A0630ACD-1913-4C38-A44E-430EF6FAAD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973138" cy="839788"/>
              </a:xfrm>
              <a:custGeom>
                <a:avLst/>
                <a:gdLst>
                  <a:gd name="T0" fmla="*/ 305 w 655"/>
                  <a:gd name="T1" fmla="*/ 0 h 562"/>
                  <a:gd name="T2" fmla="*/ 0 w 655"/>
                  <a:gd name="T3" fmla="*/ 305 h 562"/>
                  <a:gd name="T4" fmla="*/ 0 w 655"/>
                  <a:gd name="T5" fmla="*/ 416 h 562"/>
                  <a:gd name="T6" fmla="*/ 94 w 655"/>
                  <a:gd name="T7" fmla="*/ 562 h 562"/>
                  <a:gd name="T8" fmla="*/ 655 w 655"/>
                  <a:gd name="T9" fmla="*/ 0 h 562"/>
                  <a:gd name="T10" fmla="*/ 305 w 655"/>
                  <a:gd name="T11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05" y="0"/>
                    </a:moveTo>
                    <a:cubicBezTo>
                      <a:pt x="0" y="305"/>
                      <a:pt x="0" y="305"/>
                      <a:pt x="0" y="305"/>
                    </a:cubicBezTo>
                    <a:cubicBezTo>
                      <a:pt x="0" y="416"/>
                      <a:pt x="0" y="416"/>
                      <a:pt x="0" y="416"/>
                    </a:cubicBezTo>
                    <a:cubicBezTo>
                      <a:pt x="0" y="481"/>
                      <a:pt x="38" y="536"/>
                      <a:pt x="94" y="562"/>
                    </a:cubicBezTo>
                    <a:cubicBezTo>
                      <a:pt x="655" y="0"/>
                      <a:pt x="655" y="0"/>
                      <a:pt x="655" y="0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19" name="Freeform 146">
                <a:extLst>
                  <a:ext uri="{FF2B5EF4-FFF2-40B4-BE49-F238E27FC236}">
                    <a16:creationId xmlns:a16="http://schemas.microsoft.com/office/drawing/2014/main" id="{3C7BFEA4-6362-487A-A9DD-0F59D02B6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8804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20" name="Freeform 147">
                <a:extLst>
                  <a:ext uri="{FF2B5EF4-FFF2-40B4-BE49-F238E27FC236}">
                    <a16:creationId xmlns:a16="http://schemas.microsoft.com/office/drawing/2014/main" id="{F307DA6B-C4E8-4404-B938-FE689121D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0191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40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40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21" name="Freeform 148">
                <a:extLst>
                  <a:ext uri="{FF2B5EF4-FFF2-40B4-BE49-F238E27FC236}">
                    <a16:creationId xmlns:a16="http://schemas.microsoft.com/office/drawing/2014/main" id="{917BC123-597F-4667-82B6-7392DBA8F7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3166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22" name="Freeform 149">
                <a:extLst>
                  <a:ext uri="{FF2B5EF4-FFF2-40B4-BE49-F238E27FC236}">
                    <a16:creationId xmlns:a16="http://schemas.microsoft.com/office/drawing/2014/main" id="{B987A76C-E487-46A6-A65E-F2A13E5A54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141" y="9200193"/>
                <a:ext cx="1374775" cy="860425"/>
              </a:xfrm>
              <a:custGeom>
                <a:avLst/>
                <a:gdLst>
                  <a:gd name="T0" fmla="*/ 0 w 866"/>
                  <a:gd name="T1" fmla="*/ 542 h 542"/>
                  <a:gd name="T2" fmla="*/ 327 w 866"/>
                  <a:gd name="T3" fmla="*/ 542 h 542"/>
                  <a:gd name="T4" fmla="*/ 866 w 866"/>
                  <a:gd name="T5" fmla="*/ 0 h 542"/>
                  <a:gd name="T6" fmla="*/ 539 w 866"/>
                  <a:gd name="T7" fmla="*/ 0 h 542"/>
                  <a:gd name="T8" fmla="*/ 0 w 866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6" h="542">
                    <a:moveTo>
                      <a:pt x="0" y="542"/>
                    </a:moveTo>
                    <a:lnTo>
                      <a:pt x="327" y="542"/>
                    </a:lnTo>
                    <a:lnTo>
                      <a:pt x="866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23" name="Freeform 150">
                <a:extLst>
                  <a:ext uri="{FF2B5EF4-FFF2-40B4-BE49-F238E27FC236}">
                    <a16:creationId xmlns:a16="http://schemas.microsoft.com/office/drawing/2014/main" id="{908B1B8C-6242-49D2-8E67-3213F7749B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7529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24" name="Freeform 151">
                <a:extLst>
                  <a:ext uri="{FF2B5EF4-FFF2-40B4-BE49-F238E27FC236}">
                    <a16:creationId xmlns:a16="http://schemas.microsoft.com/office/drawing/2014/main" id="{1BEB2990-C3B6-4628-890E-3321C59955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504" y="9220830"/>
                <a:ext cx="973138" cy="839788"/>
              </a:xfrm>
              <a:custGeom>
                <a:avLst/>
                <a:gdLst>
                  <a:gd name="T0" fmla="*/ 350 w 655"/>
                  <a:gd name="T1" fmla="*/ 562 h 562"/>
                  <a:gd name="T2" fmla="*/ 655 w 655"/>
                  <a:gd name="T3" fmla="*/ 257 h 562"/>
                  <a:gd name="T4" fmla="*/ 655 w 655"/>
                  <a:gd name="T5" fmla="*/ 146 h 562"/>
                  <a:gd name="T6" fmla="*/ 561 w 655"/>
                  <a:gd name="T7" fmla="*/ 0 h 562"/>
                  <a:gd name="T8" fmla="*/ 0 w 655"/>
                  <a:gd name="T9" fmla="*/ 562 h 562"/>
                  <a:gd name="T10" fmla="*/ 350 w 655"/>
                  <a:gd name="T11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50" y="562"/>
                    </a:moveTo>
                    <a:cubicBezTo>
                      <a:pt x="655" y="257"/>
                      <a:pt x="655" y="257"/>
                      <a:pt x="655" y="257"/>
                    </a:cubicBezTo>
                    <a:cubicBezTo>
                      <a:pt x="655" y="146"/>
                      <a:pt x="655" y="146"/>
                      <a:pt x="655" y="146"/>
                    </a:cubicBezTo>
                    <a:cubicBezTo>
                      <a:pt x="655" y="81"/>
                      <a:pt x="617" y="26"/>
                      <a:pt x="561" y="0"/>
                    </a:cubicBezTo>
                    <a:cubicBezTo>
                      <a:pt x="0" y="562"/>
                      <a:pt x="0" y="562"/>
                      <a:pt x="0" y="562"/>
                    </a:cubicBezTo>
                    <a:lnTo>
                      <a:pt x="350" y="56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3BB78763-0E6D-403A-B486-632332CE1FA6}"/>
              </a:ext>
            </a:extLst>
          </p:cNvPr>
          <p:cNvGrpSpPr/>
          <p:nvPr/>
        </p:nvGrpSpPr>
        <p:grpSpPr>
          <a:xfrm flipH="1">
            <a:off x="4494823" y="3674687"/>
            <a:ext cx="1300593" cy="1309422"/>
            <a:chOff x="1063054" y="4050230"/>
            <a:chExt cx="3193857" cy="1906621"/>
          </a:xfrm>
        </p:grpSpPr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E2F10F58-3E21-4829-BF56-A060F01E3132}"/>
                </a:ext>
              </a:extLst>
            </p:cNvPr>
            <p:cNvGrpSpPr/>
            <p:nvPr/>
          </p:nvGrpSpPr>
          <p:grpSpPr>
            <a:xfrm>
              <a:off x="1063054" y="4050230"/>
              <a:ext cx="1887166" cy="1906621"/>
              <a:chOff x="5466944" y="2042809"/>
              <a:chExt cx="4464997" cy="3867576"/>
            </a:xfrm>
          </p:grpSpPr>
          <p:grpSp>
            <p:nvGrpSpPr>
              <p:cNvPr id="146" name="Group 541">
                <a:extLst>
                  <a:ext uri="{FF2B5EF4-FFF2-40B4-BE49-F238E27FC236}">
                    <a16:creationId xmlns:a16="http://schemas.microsoft.com/office/drawing/2014/main" id="{FD8D8699-0EC2-4157-85DD-D6907DBBC8B0}"/>
                  </a:ext>
                </a:extLst>
              </p:cNvPr>
              <p:cNvGrpSpPr/>
              <p:nvPr/>
            </p:nvGrpSpPr>
            <p:grpSpPr>
              <a:xfrm>
                <a:off x="6511219" y="2889547"/>
                <a:ext cx="3420722" cy="417865"/>
                <a:chOff x="3349054" y="9200193"/>
                <a:chExt cx="6224588" cy="860426"/>
              </a:xfrm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48" name="Freeform 144">
                  <a:extLst>
                    <a:ext uri="{FF2B5EF4-FFF2-40B4-BE49-F238E27FC236}">
                      <a16:creationId xmlns:a16="http://schemas.microsoft.com/office/drawing/2014/main" id="{A2A1B2EF-D99E-4A84-83AB-A9DAF076D5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6224588" cy="860426"/>
                </a:xfrm>
                <a:custGeom>
                  <a:avLst/>
                  <a:gdLst>
                    <a:gd name="T0" fmla="*/ 4188 w 4188"/>
                    <a:gd name="T1" fmla="*/ 416 h 576"/>
                    <a:gd name="T2" fmla="*/ 4028 w 4188"/>
                    <a:gd name="T3" fmla="*/ 576 h 576"/>
                    <a:gd name="T4" fmla="*/ 160 w 4188"/>
                    <a:gd name="T5" fmla="*/ 576 h 576"/>
                    <a:gd name="T6" fmla="*/ 0 w 4188"/>
                    <a:gd name="T7" fmla="*/ 416 h 576"/>
                    <a:gd name="T8" fmla="*/ 0 w 4188"/>
                    <a:gd name="T9" fmla="*/ 160 h 576"/>
                    <a:gd name="T10" fmla="*/ 160 w 4188"/>
                    <a:gd name="T11" fmla="*/ 0 h 576"/>
                    <a:gd name="T12" fmla="*/ 4028 w 4188"/>
                    <a:gd name="T13" fmla="*/ 0 h 576"/>
                    <a:gd name="T14" fmla="*/ 4188 w 4188"/>
                    <a:gd name="T15" fmla="*/ 160 h 576"/>
                    <a:gd name="T16" fmla="*/ 4188 w 4188"/>
                    <a:gd name="T17" fmla="*/ 416 h 5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88" h="576">
                      <a:moveTo>
                        <a:pt x="4188" y="416"/>
                      </a:moveTo>
                      <a:cubicBezTo>
                        <a:pt x="4188" y="504"/>
                        <a:pt x="4116" y="576"/>
                        <a:pt x="4028" y="576"/>
                      </a:cubicBezTo>
                      <a:cubicBezTo>
                        <a:pt x="160" y="576"/>
                        <a:pt x="160" y="576"/>
                        <a:pt x="160" y="576"/>
                      </a:cubicBezTo>
                      <a:cubicBezTo>
                        <a:pt x="72" y="576"/>
                        <a:pt x="0" y="504"/>
                        <a:pt x="0" y="416"/>
                      </a:cubicBezTo>
                      <a:cubicBezTo>
                        <a:pt x="0" y="160"/>
                        <a:pt x="0" y="160"/>
                        <a:pt x="0" y="160"/>
                      </a:cubicBezTo>
                      <a:cubicBezTo>
                        <a:pt x="0" y="72"/>
                        <a:pt x="72" y="0"/>
                        <a:pt x="160" y="0"/>
                      </a:cubicBezTo>
                      <a:cubicBezTo>
                        <a:pt x="4028" y="0"/>
                        <a:pt x="4028" y="0"/>
                        <a:pt x="4028" y="0"/>
                      </a:cubicBezTo>
                      <a:cubicBezTo>
                        <a:pt x="4116" y="0"/>
                        <a:pt x="4188" y="72"/>
                        <a:pt x="4188" y="160"/>
                      </a:cubicBezTo>
                      <a:lnTo>
                        <a:pt x="4188" y="41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149" name="Freeform 145">
                  <a:extLst>
                    <a:ext uri="{FF2B5EF4-FFF2-40B4-BE49-F238E27FC236}">
                      <a16:creationId xmlns:a16="http://schemas.microsoft.com/office/drawing/2014/main" id="{189B1F68-9112-4FAF-9CB7-1799B3E6A3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973138" cy="839788"/>
                </a:xfrm>
                <a:custGeom>
                  <a:avLst/>
                  <a:gdLst>
                    <a:gd name="T0" fmla="*/ 305 w 655"/>
                    <a:gd name="T1" fmla="*/ 0 h 562"/>
                    <a:gd name="T2" fmla="*/ 0 w 655"/>
                    <a:gd name="T3" fmla="*/ 305 h 562"/>
                    <a:gd name="T4" fmla="*/ 0 w 655"/>
                    <a:gd name="T5" fmla="*/ 416 h 562"/>
                    <a:gd name="T6" fmla="*/ 94 w 655"/>
                    <a:gd name="T7" fmla="*/ 562 h 562"/>
                    <a:gd name="T8" fmla="*/ 655 w 655"/>
                    <a:gd name="T9" fmla="*/ 0 h 562"/>
                    <a:gd name="T10" fmla="*/ 305 w 655"/>
                    <a:gd name="T11" fmla="*/ 0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05" y="0"/>
                      </a:moveTo>
                      <a:cubicBezTo>
                        <a:pt x="0" y="305"/>
                        <a:pt x="0" y="305"/>
                        <a:pt x="0" y="305"/>
                      </a:cubicBezTo>
                      <a:cubicBezTo>
                        <a:pt x="0" y="416"/>
                        <a:pt x="0" y="416"/>
                        <a:pt x="0" y="416"/>
                      </a:cubicBezTo>
                      <a:cubicBezTo>
                        <a:pt x="0" y="481"/>
                        <a:pt x="38" y="536"/>
                        <a:pt x="94" y="562"/>
                      </a:cubicBezTo>
                      <a:cubicBezTo>
                        <a:pt x="655" y="0"/>
                        <a:pt x="655" y="0"/>
                        <a:pt x="655" y="0"/>
                      </a:cubicBezTo>
                      <a:lnTo>
                        <a:pt x="305" y="0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150" name="Freeform 146">
                  <a:extLst>
                    <a:ext uri="{FF2B5EF4-FFF2-40B4-BE49-F238E27FC236}">
                      <a16:creationId xmlns:a16="http://schemas.microsoft.com/office/drawing/2014/main" id="{8027CE6C-2786-47F5-A455-EC60FDC83B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88804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1" name="Freeform 147">
                  <a:extLst>
                    <a:ext uri="{FF2B5EF4-FFF2-40B4-BE49-F238E27FC236}">
                      <a16:creationId xmlns:a16="http://schemas.microsoft.com/office/drawing/2014/main" id="{E0F14FA2-F61A-4D77-8B33-AC05544885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0191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40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40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2" name="Freeform 148">
                  <a:extLst>
                    <a:ext uri="{FF2B5EF4-FFF2-40B4-BE49-F238E27FC236}">
                      <a16:creationId xmlns:a16="http://schemas.microsoft.com/office/drawing/2014/main" id="{DF020CF2-77B5-4FBF-A84A-F157736B31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73166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3" name="Freeform 149">
                  <a:extLst>
                    <a:ext uri="{FF2B5EF4-FFF2-40B4-BE49-F238E27FC236}">
                      <a16:creationId xmlns:a16="http://schemas.microsoft.com/office/drawing/2014/main" id="{D9209BC7-ADA9-4A06-AD5D-E3A2CF0CDD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6141" y="9200193"/>
                  <a:ext cx="1374775" cy="860425"/>
                </a:xfrm>
                <a:custGeom>
                  <a:avLst/>
                  <a:gdLst>
                    <a:gd name="T0" fmla="*/ 0 w 866"/>
                    <a:gd name="T1" fmla="*/ 542 h 542"/>
                    <a:gd name="T2" fmla="*/ 327 w 866"/>
                    <a:gd name="T3" fmla="*/ 542 h 542"/>
                    <a:gd name="T4" fmla="*/ 866 w 866"/>
                    <a:gd name="T5" fmla="*/ 0 h 542"/>
                    <a:gd name="T6" fmla="*/ 539 w 866"/>
                    <a:gd name="T7" fmla="*/ 0 h 542"/>
                    <a:gd name="T8" fmla="*/ 0 w 866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6" h="542">
                      <a:moveTo>
                        <a:pt x="0" y="542"/>
                      </a:moveTo>
                      <a:lnTo>
                        <a:pt x="327" y="542"/>
                      </a:lnTo>
                      <a:lnTo>
                        <a:pt x="866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4" name="Freeform 150">
                  <a:extLst>
                    <a:ext uri="{FF2B5EF4-FFF2-40B4-BE49-F238E27FC236}">
                      <a16:creationId xmlns:a16="http://schemas.microsoft.com/office/drawing/2014/main" id="{A4662DFE-3408-49A3-8D03-DF91850A87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529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5" name="Freeform 151">
                  <a:extLst>
                    <a:ext uri="{FF2B5EF4-FFF2-40B4-BE49-F238E27FC236}">
                      <a16:creationId xmlns:a16="http://schemas.microsoft.com/office/drawing/2014/main" id="{EB52B52A-85BE-4D41-B6B4-FC5792C093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0503" y="9220823"/>
                  <a:ext cx="973138" cy="839787"/>
                </a:xfrm>
                <a:custGeom>
                  <a:avLst/>
                  <a:gdLst>
                    <a:gd name="T0" fmla="*/ 350 w 655"/>
                    <a:gd name="T1" fmla="*/ 562 h 562"/>
                    <a:gd name="T2" fmla="*/ 655 w 655"/>
                    <a:gd name="T3" fmla="*/ 257 h 562"/>
                    <a:gd name="T4" fmla="*/ 655 w 655"/>
                    <a:gd name="T5" fmla="*/ 146 h 562"/>
                    <a:gd name="T6" fmla="*/ 561 w 655"/>
                    <a:gd name="T7" fmla="*/ 0 h 562"/>
                    <a:gd name="T8" fmla="*/ 0 w 655"/>
                    <a:gd name="T9" fmla="*/ 562 h 562"/>
                    <a:gd name="T10" fmla="*/ 350 w 655"/>
                    <a:gd name="T11" fmla="*/ 562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50" y="562"/>
                      </a:moveTo>
                      <a:cubicBezTo>
                        <a:pt x="655" y="257"/>
                        <a:pt x="655" y="257"/>
                        <a:pt x="655" y="257"/>
                      </a:cubicBezTo>
                      <a:cubicBezTo>
                        <a:pt x="655" y="146"/>
                        <a:pt x="655" y="146"/>
                        <a:pt x="655" y="146"/>
                      </a:cubicBezTo>
                      <a:cubicBezTo>
                        <a:pt x="655" y="81"/>
                        <a:pt x="617" y="26"/>
                        <a:pt x="561" y="0"/>
                      </a:cubicBezTo>
                      <a:cubicBezTo>
                        <a:pt x="0" y="562"/>
                        <a:pt x="0" y="562"/>
                        <a:pt x="0" y="562"/>
                      </a:cubicBezTo>
                      <a:lnTo>
                        <a:pt x="350" y="56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pic>
            <p:nvPicPr>
              <p:cNvPr id="147" name="그림 146">
                <a:extLst>
                  <a:ext uri="{FF2B5EF4-FFF2-40B4-BE49-F238E27FC236}">
                    <a16:creationId xmlns:a16="http://schemas.microsoft.com/office/drawing/2014/main" id="{97B1DE5E-3D47-459C-938E-90B16D4C1B3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53" t="11648" b="16370"/>
              <a:stretch/>
            </p:blipFill>
            <p:spPr>
              <a:xfrm>
                <a:off x="5466944" y="2042809"/>
                <a:ext cx="3618545" cy="3867576"/>
              </a:xfrm>
              <a:prstGeom prst="rect">
                <a:avLst/>
              </a:prstGeom>
            </p:spPr>
          </p:pic>
        </p:grpSp>
        <p:grpSp>
          <p:nvGrpSpPr>
            <p:cNvPr id="137" name="Group 541">
              <a:extLst>
                <a:ext uri="{FF2B5EF4-FFF2-40B4-BE49-F238E27FC236}">
                  <a16:creationId xmlns:a16="http://schemas.microsoft.com/office/drawing/2014/main" id="{DA00DFE4-53EA-4301-9763-6A9B7050CE54}"/>
                </a:ext>
              </a:extLst>
            </p:cNvPr>
            <p:cNvGrpSpPr/>
            <p:nvPr/>
          </p:nvGrpSpPr>
          <p:grpSpPr>
            <a:xfrm>
              <a:off x="2811117" y="4467651"/>
              <a:ext cx="1445794" cy="210934"/>
              <a:chOff x="3349054" y="9200193"/>
              <a:chExt cx="6224588" cy="860425"/>
            </a:xfrm>
            <a:effectLst>
              <a:outerShdw blurRad="127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8" name="Freeform 144">
                <a:extLst>
                  <a:ext uri="{FF2B5EF4-FFF2-40B4-BE49-F238E27FC236}">
                    <a16:creationId xmlns:a16="http://schemas.microsoft.com/office/drawing/2014/main" id="{D291C1DE-CFAE-4035-9694-A750FDC2F3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6224588" cy="860425"/>
              </a:xfrm>
              <a:custGeom>
                <a:avLst/>
                <a:gdLst>
                  <a:gd name="T0" fmla="*/ 4188 w 4188"/>
                  <a:gd name="T1" fmla="*/ 416 h 576"/>
                  <a:gd name="T2" fmla="*/ 4028 w 4188"/>
                  <a:gd name="T3" fmla="*/ 576 h 576"/>
                  <a:gd name="T4" fmla="*/ 160 w 4188"/>
                  <a:gd name="T5" fmla="*/ 576 h 576"/>
                  <a:gd name="T6" fmla="*/ 0 w 4188"/>
                  <a:gd name="T7" fmla="*/ 416 h 576"/>
                  <a:gd name="T8" fmla="*/ 0 w 4188"/>
                  <a:gd name="T9" fmla="*/ 160 h 576"/>
                  <a:gd name="T10" fmla="*/ 160 w 4188"/>
                  <a:gd name="T11" fmla="*/ 0 h 576"/>
                  <a:gd name="T12" fmla="*/ 4028 w 4188"/>
                  <a:gd name="T13" fmla="*/ 0 h 576"/>
                  <a:gd name="T14" fmla="*/ 4188 w 4188"/>
                  <a:gd name="T15" fmla="*/ 160 h 576"/>
                  <a:gd name="T16" fmla="*/ 4188 w 4188"/>
                  <a:gd name="T17" fmla="*/ 416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88" h="576">
                    <a:moveTo>
                      <a:pt x="4188" y="416"/>
                    </a:moveTo>
                    <a:cubicBezTo>
                      <a:pt x="4188" y="504"/>
                      <a:pt x="4116" y="576"/>
                      <a:pt x="4028" y="576"/>
                    </a:cubicBezTo>
                    <a:cubicBezTo>
                      <a:pt x="160" y="576"/>
                      <a:pt x="160" y="576"/>
                      <a:pt x="160" y="576"/>
                    </a:cubicBezTo>
                    <a:cubicBezTo>
                      <a:pt x="72" y="576"/>
                      <a:pt x="0" y="504"/>
                      <a:pt x="0" y="416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72"/>
                      <a:pt x="72" y="0"/>
                      <a:pt x="160" y="0"/>
                    </a:cubicBezTo>
                    <a:cubicBezTo>
                      <a:pt x="4028" y="0"/>
                      <a:pt x="4028" y="0"/>
                      <a:pt x="4028" y="0"/>
                    </a:cubicBezTo>
                    <a:cubicBezTo>
                      <a:pt x="4116" y="0"/>
                      <a:pt x="4188" y="72"/>
                      <a:pt x="4188" y="160"/>
                    </a:cubicBezTo>
                    <a:lnTo>
                      <a:pt x="4188" y="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39" name="Freeform 145">
                <a:extLst>
                  <a:ext uri="{FF2B5EF4-FFF2-40B4-BE49-F238E27FC236}">
                    <a16:creationId xmlns:a16="http://schemas.microsoft.com/office/drawing/2014/main" id="{30D52347-D12B-4C63-9309-C2EA4C7478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973138" cy="839788"/>
              </a:xfrm>
              <a:custGeom>
                <a:avLst/>
                <a:gdLst>
                  <a:gd name="T0" fmla="*/ 305 w 655"/>
                  <a:gd name="T1" fmla="*/ 0 h 562"/>
                  <a:gd name="T2" fmla="*/ 0 w 655"/>
                  <a:gd name="T3" fmla="*/ 305 h 562"/>
                  <a:gd name="T4" fmla="*/ 0 w 655"/>
                  <a:gd name="T5" fmla="*/ 416 h 562"/>
                  <a:gd name="T6" fmla="*/ 94 w 655"/>
                  <a:gd name="T7" fmla="*/ 562 h 562"/>
                  <a:gd name="T8" fmla="*/ 655 w 655"/>
                  <a:gd name="T9" fmla="*/ 0 h 562"/>
                  <a:gd name="T10" fmla="*/ 305 w 655"/>
                  <a:gd name="T11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05" y="0"/>
                    </a:moveTo>
                    <a:cubicBezTo>
                      <a:pt x="0" y="305"/>
                      <a:pt x="0" y="305"/>
                      <a:pt x="0" y="305"/>
                    </a:cubicBezTo>
                    <a:cubicBezTo>
                      <a:pt x="0" y="416"/>
                      <a:pt x="0" y="416"/>
                      <a:pt x="0" y="416"/>
                    </a:cubicBezTo>
                    <a:cubicBezTo>
                      <a:pt x="0" y="481"/>
                      <a:pt x="38" y="536"/>
                      <a:pt x="94" y="562"/>
                    </a:cubicBezTo>
                    <a:cubicBezTo>
                      <a:pt x="655" y="0"/>
                      <a:pt x="655" y="0"/>
                      <a:pt x="655" y="0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0" name="Freeform 146">
                <a:extLst>
                  <a:ext uri="{FF2B5EF4-FFF2-40B4-BE49-F238E27FC236}">
                    <a16:creationId xmlns:a16="http://schemas.microsoft.com/office/drawing/2014/main" id="{482E22E9-2CED-473C-B097-8FF6693C0B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8804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1" name="Freeform 147">
                <a:extLst>
                  <a:ext uri="{FF2B5EF4-FFF2-40B4-BE49-F238E27FC236}">
                    <a16:creationId xmlns:a16="http://schemas.microsoft.com/office/drawing/2014/main" id="{C63772CD-859D-48FA-8788-FE388E2CFC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0191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40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40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2" name="Freeform 148">
                <a:extLst>
                  <a:ext uri="{FF2B5EF4-FFF2-40B4-BE49-F238E27FC236}">
                    <a16:creationId xmlns:a16="http://schemas.microsoft.com/office/drawing/2014/main" id="{9E052707-CB43-4E05-B0D0-A7C2DDA0B0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3166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3" name="Freeform 149">
                <a:extLst>
                  <a:ext uri="{FF2B5EF4-FFF2-40B4-BE49-F238E27FC236}">
                    <a16:creationId xmlns:a16="http://schemas.microsoft.com/office/drawing/2014/main" id="{00A35F75-12DB-4D65-8D05-263D506D11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141" y="9200193"/>
                <a:ext cx="1374775" cy="860425"/>
              </a:xfrm>
              <a:custGeom>
                <a:avLst/>
                <a:gdLst>
                  <a:gd name="T0" fmla="*/ 0 w 866"/>
                  <a:gd name="T1" fmla="*/ 542 h 542"/>
                  <a:gd name="T2" fmla="*/ 327 w 866"/>
                  <a:gd name="T3" fmla="*/ 542 h 542"/>
                  <a:gd name="T4" fmla="*/ 866 w 866"/>
                  <a:gd name="T5" fmla="*/ 0 h 542"/>
                  <a:gd name="T6" fmla="*/ 539 w 866"/>
                  <a:gd name="T7" fmla="*/ 0 h 542"/>
                  <a:gd name="T8" fmla="*/ 0 w 866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6" h="542">
                    <a:moveTo>
                      <a:pt x="0" y="542"/>
                    </a:moveTo>
                    <a:lnTo>
                      <a:pt x="327" y="542"/>
                    </a:lnTo>
                    <a:lnTo>
                      <a:pt x="866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4" name="Freeform 150">
                <a:extLst>
                  <a:ext uri="{FF2B5EF4-FFF2-40B4-BE49-F238E27FC236}">
                    <a16:creationId xmlns:a16="http://schemas.microsoft.com/office/drawing/2014/main" id="{14A816E3-C935-415A-8BB0-8D88723363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7529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5" name="Freeform 151">
                <a:extLst>
                  <a:ext uri="{FF2B5EF4-FFF2-40B4-BE49-F238E27FC236}">
                    <a16:creationId xmlns:a16="http://schemas.microsoft.com/office/drawing/2014/main" id="{0F9CF5D1-5353-4357-9BCA-C2F2F5B94C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504" y="9220830"/>
                <a:ext cx="973138" cy="839788"/>
              </a:xfrm>
              <a:custGeom>
                <a:avLst/>
                <a:gdLst>
                  <a:gd name="T0" fmla="*/ 350 w 655"/>
                  <a:gd name="T1" fmla="*/ 562 h 562"/>
                  <a:gd name="T2" fmla="*/ 655 w 655"/>
                  <a:gd name="T3" fmla="*/ 257 h 562"/>
                  <a:gd name="T4" fmla="*/ 655 w 655"/>
                  <a:gd name="T5" fmla="*/ 146 h 562"/>
                  <a:gd name="T6" fmla="*/ 561 w 655"/>
                  <a:gd name="T7" fmla="*/ 0 h 562"/>
                  <a:gd name="T8" fmla="*/ 0 w 655"/>
                  <a:gd name="T9" fmla="*/ 562 h 562"/>
                  <a:gd name="T10" fmla="*/ 350 w 655"/>
                  <a:gd name="T11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50" y="562"/>
                    </a:moveTo>
                    <a:cubicBezTo>
                      <a:pt x="655" y="257"/>
                      <a:pt x="655" y="257"/>
                      <a:pt x="655" y="257"/>
                    </a:cubicBezTo>
                    <a:cubicBezTo>
                      <a:pt x="655" y="146"/>
                      <a:pt x="655" y="146"/>
                      <a:pt x="655" y="146"/>
                    </a:cubicBezTo>
                    <a:cubicBezTo>
                      <a:pt x="655" y="81"/>
                      <a:pt x="617" y="26"/>
                      <a:pt x="561" y="0"/>
                    </a:cubicBezTo>
                    <a:cubicBezTo>
                      <a:pt x="0" y="562"/>
                      <a:pt x="0" y="562"/>
                      <a:pt x="0" y="562"/>
                    </a:cubicBezTo>
                    <a:lnTo>
                      <a:pt x="350" y="56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pic>
        <p:nvPicPr>
          <p:cNvPr id="156" name="그림 155">
            <a:extLst>
              <a:ext uri="{FF2B5EF4-FFF2-40B4-BE49-F238E27FC236}">
                <a16:creationId xmlns:a16="http://schemas.microsoft.com/office/drawing/2014/main" id="{B1440BDA-55EC-4A83-8648-D4B26CBEFF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216" y="3683516"/>
            <a:ext cx="1300593" cy="1300593"/>
          </a:xfrm>
          <a:prstGeom prst="rect">
            <a:avLst/>
          </a:prstGeom>
        </p:spPr>
      </p:pic>
      <p:grpSp>
        <p:nvGrpSpPr>
          <p:cNvPr id="157" name="Group 78">
            <a:extLst>
              <a:ext uri="{FF2B5EF4-FFF2-40B4-BE49-F238E27FC236}">
                <a16:creationId xmlns:a16="http://schemas.microsoft.com/office/drawing/2014/main" id="{BDC580A7-D8E7-4EC3-A818-E8DB83F52837}"/>
              </a:ext>
            </a:extLst>
          </p:cNvPr>
          <p:cNvGrpSpPr/>
          <p:nvPr/>
        </p:nvGrpSpPr>
        <p:grpSpPr>
          <a:xfrm>
            <a:off x="5705469" y="1730080"/>
            <a:ext cx="778186" cy="1599949"/>
            <a:chOff x="14946984" y="8572876"/>
            <a:chExt cx="3527593" cy="7252726"/>
          </a:xfrm>
        </p:grpSpPr>
        <p:grpSp>
          <p:nvGrpSpPr>
            <p:cNvPr id="158" name="Group 34">
              <a:extLst>
                <a:ext uri="{FF2B5EF4-FFF2-40B4-BE49-F238E27FC236}">
                  <a16:creationId xmlns:a16="http://schemas.microsoft.com/office/drawing/2014/main" id="{E95CB3E2-1F70-48D4-BD5F-5016678C9794}"/>
                </a:ext>
              </a:extLst>
            </p:cNvPr>
            <p:cNvGrpSpPr/>
            <p:nvPr/>
          </p:nvGrpSpPr>
          <p:grpSpPr>
            <a:xfrm>
              <a:off x="14946984" y="8572876"/>
              <a:ext cx="3527593" cy="6621381"/>
              <a:chOff x="9290050" y="3800475"/>
              <a:chExt cx="2155825" cy="4046538"/>
            </a:xfrm>
            <a:effectLst>
              <a:outerShdw blurRad="254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64" name="Freeform 5">
                <a:extLst>
                  <a:ext uri="{FF2B5EF4-FFF2-40B4-BE49-F238E27FC236}">
                    <a16:creationId xmlns:a16="http://schemas.microsoft.com/office/drawing/2014/main" id="{49EADBAD-4FEB-4519-A531-8B18810176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0050" y="3800475"/>
                <a:ext cx="2155825" cy="4046538"/>
              </a:xfrm>
              <a:custGeom>
                <a:avLst/>
                <a:gdLst>
                  <a:gd name="T0" fmla="*/ 572 w 572"/>
                  <a:gd name="T1" fmla="*/ 953 h 1076"/>
                  <a:gd name="T2" fmla="*/ 449 w 572"/>
                  <a:gd name="T3" fmla="*/ 1076 h 1076"/>
                  <a:gd name="T4" fmla="*/ 123 w 572"/>
                  <a:gd name="T5" fmla="*/ 1076 h 1076"/>
                  <a:gd name="T6" fmla="*/ 0 w 572"/>
                  <a:gd name="T7" fmla="*/ 953 h 1076"/>
                  <a:gd name="T8" fmla="*/ 0 w 572"/>
                  <a:gd name="T9" fmla="*/ 123 h 1076"/>
                  <a:gd name="T10" fmla="*/ 123 w 572"/>
                  <a:gd name="T11" fmla="*/ 0 h 1076"/>
                  <a:gd name="T12" fmla="*/ 449 w 572"/>
                  <a:gd name="T13" fmla="*/ 0 h 1076"/>
                  <a:gd name="T14" fmla="*/ 572 w 572"/>
                  <a:gd name="T15" fmla="*/ 123 h 1076"/>
                  <a:gd name="T16" fmla="*/ 572 w 572"/>
                  <a:gd name="T17" fmla="*/ 953 h 1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2" h="1076">
                    <a:moveTo>
                      <a:pt x="572" y="953"/>
                    </a:moveTo>
                    <a:cubicBezTo>
                      <a:pt x="572" y="1021"/>
                      <a:pt x="517" y="1076"/>
                      <a:pt x="449" y="1076"/>
                    </a:cubicBezTo>
                    <a:cubicBezTo>
                      <a:pt x="123" y="1076"/>
                      <a:pt x="123" y="1076"/>
                      <a:pt x="123" y="1076"/>
                    </a:cubicBezTo>
                    <a:cubicBezTo>
                      <a:pt x="55" y="1076"/>
                      <a:pt x="0" y="1021"/>
                      <a:pt x="0" y="95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449" y="0"/>
                      <a:pt x="449" y="0"/>
                      <a:pt x="449" y="0"/>
                    </a:cubicBezTo>
                    <a:cubicBezTo>
                      <a:pt x="517" y="0"/>
                      <a:pt x="572" y="55"/>
                      <a:pt x="572" y="123"/>
                    </a:cubicBezTo>
                    <a:lnTo>
                      <a:pt x="572" y="953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65" name="Freeform 8">
                <a:extLst>
                  <a:ext uri="{FF2B5EF4-FFF2-40B4-BE49-F238E27FC236}">
                    <a16:creationId xmlns:a16="http://schemas.microsoft.com/office/drawing/2014/main" id="{540F82DB-E446-484F-AAB9-086E5B5BAF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4184650"/>
                <a:ext cx="1489075" cy="1484313"/>
              </a:xfrm>
              <a:custGeom>
                <a:avLst/>
                <a:gdLst>
                  <a:gd name="T0" fmla="*/ 197 w 395"/>
                  <a:gd name="T1" fmla="*/ 395 h 395"/>
                  <a:gd name="T2" fmla="*/ 0 w 395"/>
                  <a:gd name="T3" fmla="*/ 198 h 395"/>
                  <a:gd name="T4" fmla="*/ 197 w 395"/>
                  <a:gd name="T5" fmla="*/ 0 h 395"/>
                  <a:gd name="T6" fmla="*/ 395 w 395"/>
                  <a:gd name="T7" fmla="*/ 198 h 395"/>
                  <a:gd name="T8" fmla="*/ 197 w 395"/>
                  <a:gd name="T9" fmla="*/ 395 h 395"/>
                  <a:gd name="T10" fmla="*/ 197 w 395"/>
                  <a:gd name="T11" fmla="*/ 16 h 395"/>
                  <a:gd name="T12" fmla="*/ 16 w 395"/>
                  <a:gd name="T13" fmla="*/ 198 h 395"/>
                  <a:gd name="T14" fmla="*/ 197 w 395"/>
                  <a:gd name="T15" fmla="*/ 379 h 395"/>
                  <a:gd name="T16" fmla="*/ 378 w 395"/>
                  <a:gd name="T17" fmla="*/ 198 h 395"/>
                  <a:gd name="T18" fmla="*/ 197 w 395"/>
                  <a:gd name="T19" fmla="*/ 16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5">
                    <a:moveTo>
                      <a:pt x="197" y="395"/>
                    </a:moveTo>
                    <a:cubicBezTo>
                      <a:pt x="88" y="395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5"/>
                      <a:pt x="197" y="395"/>
                    </a:cubicBezTo>
                    <a:close/>
                    <a:moveTo>
                      <a:pt x="197" y="16"/>
                    </a:moveTo>
                    <a:cubicBezTo>
                      <a:pt x="97" y="16"/>
                      <a:pt x="16" y="98"/>
                      <a:pt x="16" y="198"/>
                    </a:cubicBezTo>
                    <a:cubicBezTo>
                      <a:pt x="16" y="297"/>
                      <a:pt x="97" y="379"/>
                      <a:pt x="197" y="379"/>
                    </a:cubicBezTo>
                    <a:cubicBezTo>
                      <a:pt x="297" y="379"/>
                      <a:pt x="378" y="297"/>
                      <a:pt x="378" y="198"/>
                    </a:cubicBezTo>
                    <a:cubicBezTo>
                      <a:pt x="378" y="98"/>
                      <a:pt x="297" y="16"/>
                      <a:pt x="197" y="16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66" name="Freeform 9">
                <a:extLst>
                  <a:ext uri="{FF2B5EF4-FFF2-40B4-BE49-F238E27FC236}">
                    <a16:creationId xmlns:a16="http://schemas.microsoft.com/office/drawing/2014/main" id="{EDE92E49-C23F-4842-BDF7-A8BA18AF29A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5989638"/>
                <a:ext cx="1489075" cy="1487488"/>
              </a:xfrm>
              <a:custGeom>
                <a:avLst/>
                <a:gdLst>
                  <a:gd name="T0" fmla="*/ 197 w 395"/>
                  <a:gd name="T1" fmla="*/ 396 h 396"/>
                  <a:gd name="T2" fmla="*/ 0 w 395"/>
                  <a:gd name="T3" fmla="*/ 198 h 396"/>
                  <a:gd name="T4" fmla="*/ 197 w 395"/>
                  <a:gd name="T5" fmla="*/ 0 h 396"/>
                  <a:gd name="T6" fmla="*/ 395 w 395"/>
                  <a:gd name="T7" fmla="*/ 198 h 396"/>
                  <a:gd name="T8" fmla="*/ 197 w 395"/>
                  <a:gd name="T9" fmla="*/ 396 h 396"/>
                  <a:gd name="T10" fmla="*/ 197 w 395"/>
                  <a:gd name="T11" fmla="*/ 17 h 396"/>
                  <a:gd name="T12" fmla="*/ 16 w 395"/>
                  <a:gd name="T13" fmla="*/ 198 h 396"/>
                  <a:gd name="T14" fmla="*/ 197 w 395"/>
                  <a:gd name="T15" fmla="*/ 379 h 396"/>
                  <a:gd name="T16" fmla="*/ 378 w 395"/>
                  <a:gd name="T17" fmla="*/ 198 h 396"/>
                  <a:gd name="T18" fmla="*/ 197 w 395"/>
                  <a:gd name="T19" fmla="*/ 17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6">
                    <a:moveTo>
                      <a:pt x="197" y="396"/>
                    </a:moveTo>
                    <a:cubicBezTo>
                      <a:pt x="88" y="396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6"/>
                      <a:pt x="197" y="396"/>
                    </a:cubicBezTo>
                    <a:close/>
                    <a:moveTo>
                      <a:pt x="197" y="17"/>
                    </a:moveTo>
                    <a:cubicBezTo>
                      <a:pt x="97" y="17"/>
                      <a:pt x="16" y="98"/>
                      <a:pt x="16" y="198"/>
                    </a:cubicBezTo>
                    <a:cubicBezTo>
                      <a:pt x="16" y="298"/>
                      <a:pt x="97" y="379"/>
                      <a:pt x="197" y="379"/>
                    </a:cubicBezTo>
                    <a:cubicBezTo>
                      <a:pt x="297" y="379"/>
                      <a:pt x="378" y="298"/>
                      <a:pt x="378" y="198"/>
                    </a:cubicBezTo>
                    <a:cubicBezTo>
                      <a:pt x="378" y="98"/>
                      <a:pt x="297" y="17"/>
                      <a:pt x="197" y="17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67" name="Oval 6">
                <a:extLst>
                  <a:ext uri="{FF2B5EF4-FFF2-40B4-BE49-F238E27FC236}">
                    <a16:creationId xmlns:a16="http://schemas.microsoft.com/office/drawing/2014/main" id="{84A2F00A-2FBC-408E-99D4-7301610F96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4214813"/>
                <a:ext cx="1428750" cy="1423988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68" name="Oval 7">
                <a:extLst>
                  <a:ext uri="{FF2B5EF4-FFF2-40B4-BE49-F238E27FC236}">
                    <a16:creationId xmlns:a16="http://schemas.microsoft.com/office/drawing/2014/main" id="{A9F411C1-D40A-4A90-A279-C00D910F53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6022975"/>
                <a:ext cx="1428750" cy="1425575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grpSp>
            <p:nvGrpSpPr>
              <p:cNvPr id="169" name="Group 40">
                <a:extLst>
                  <a:ext uri="{FF2B5EF4-FFF2-40B4-BE49-F238E27FC236}">
                    <a16:creationId xmlns:a16="http://schemas.microsoft.com/office/drawing/2014/main" id="{88809E5D-D95A-46C4-AD01-C207968A6FE4}"/>
                  </a:ext>
                </a:extLst>
              </p:cNvPr>
              <p:cNvGrpSpPr/>
              <p:nvPr/>
            </p:nvGrpSpPr>
            <p:grpSpPr>
              <a:xfrm>
                <a:off x="10148888" y="4398963"/>
                <a:ext cx="436563" cy="1055687"/>
                <a:chOff x="10148888" y="4398963"/>
                <a:chExt cx="436563" cy="1055687"/>
              </a:xfrm>
              <a:solidFill>
                <a:srgbClr val="7A7A7A"/>
              </a:solidFill>
            </p:grpSpPr>
            <p:sp>
              <p:nvSpPr>
                <p:cNvPr id="173" name="Freeform 10">
                  <a:extLst>
                    <a:ext uri="{FF2B5EF4-FFF2-40B4-BE49-F238E27FC236}">
                      <a16:creationId xmlns:a16="http://schemas.microsoft.com/office/drawing/2014/main" id="{080860F9-B482-4923-BF4D-1C998D95FD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8888" y="4594225"/>
                  <a:ext cx="436563" cy="860425"/>
                </a:xfrm>
                <a:custGeom>
                  <a:avLst/>
                  <a:gdLst>
                    <a:gd name="T0" fmla="*/ 111 w 116"/>
                    <a:gd name="T1" fmla="*/ 10 h 229"/>
                    <a:gd name="T2" fmla="*/ 106 w 116"/>
                    <a:gd name="T3" fmla="*/ 7 h 229"/>
                    <a:gd name="T4" fmla="*/ 82 w 116"/>
                    <a:gd name="T5" fmla="*/ 1 h 229"/>
                    <a:gd name="T6" fmla="*/ 76 w 116"/>
                    <a:gd name="T7" fmla="*/ 1 h 229"/>
                    <a:gd name="T8" fmla="*/ 42 w 116"/>
                    <a:gd name="T9" fmla="*/ 1 h 229"/>
                    <a:gd name="T10" fmla="*/ 41 w 116"/>
                    <a:gd name="T11" fmla="*/ 1 h 229"/>
                    <a:gd name="T12" fmla="*/ 35 w 116"/>
                    <a:gd name="T13" fmla="*/ 1 h 229"/>
                    <a:gd name="T14" fmla="*/ 11 w 116"/>
                    <a:gd name="T15" fmla="*/ 7 h 229"/>
                    <a:gd name="T16" fmla="*/ 5 w 116"/>
                    <a:gd name="T17" fmla="*/ 11 h 229"/>
                    <a:gd name="T18" fmla="*/ 5 w 116"/>
                    <a:gd name="T19" fmla="*/ 11 h 229"/>
                    <a:gd name="T20" fmla="*/ 4 w 116"/>
                    <a:gd name="T21" fmla="*/ 11 h 229"/>
                    <a:gd name="T22" fmla="*/ 4 w 116"/>
                    <a:gd name="T23" fmla="*/ 12 h 229"/>
                    <a:gd name="T24" fmla="*/ 4 w 116"/>
                    <a:gd name="T25" fmla="*/ 12 h 229"/>
                    <a:gd name="T26" fmla="*/ 3 w 116"/>
                    <a:gd name="T27" fmla="*/ 13 h 229"/>
                    <a:gd name="T28" fmla="*/ 1 w 116"/>
                    <a:gd name="T29" fmla="*/ 20 h 229"/>
                    <a:gd name="T30" fmla="*/ 0 w 116"/>
                    <a:gd name="T31" fmla="*/ 20 h 229"/>
                    <a:gd name="T32" fmla="*/ 0 w 116"/>
                    <a:gd name="T33" fmla="*/ 95 h 229"/>
                    <a:gd name="T34" fmla="*/ 12 w 116"/>
                    <a:gd name="T35" fmla="*/ 108 h 229"/>
                    <a:gd name="T36" fmla="*/ 23 w 116"/>
                    <a:gd name="T37" fmla="*/ 95 h 229"/>
                    <a:gd name="T38" fmla="*/ 24 w 116"/>
                    <a:gd name="T39" fmla="*/ 28 h 229"/>
                    <a:gd name="T40" fmla="*/ 28 w 116"/>
                    <a:gd name="T41" fmla="*/ 27 h 229"/>
                    <a:gd name="T42" fmla="*/ 28 w 116"/>
                    <a:gd name="T43" fmla="*/ 120 h 229"/>
                    <a:gd name="T44" fmla="*/ 28 w 116"/>
                    <a:gd name="T45" fmla="*/ 121 h 229"/>
                    <a:gd name="T46" fmla="*/ 28 w 116"/>
                    <a:gd name="T47" fmla="*/ 209 h 229"/>
                    <a:gd name="T48" fmla="*/ 23 w 116"/>
                    <a:gd name="T49" fmla="*/ 209 h 229"/>
                    <a:gd name="T50" fmla="*/ 13 w 116"/>
                    <a:gd name="T51" fmla="*/ 219 h 229"/>
                    <a:gd name="T52" fmla="*/ 23 w 116"/>
                    <a:gd name="T53" fmla="*/ 229 h 229"/>
                    <a:gd name="T54" fmla="*/ 43 w 116"/>
                    <a:gd name="T55" fmla="*/ 229 h 229"/>
                    <a:gd name="T56" fmla="*/ 52 w 116"/>
                    <a:gd name="T57" fmla="*/ 218 h 229"/>
                    <a:gd name="T58" fmla="*/ 52 w 116"/>
                    <a:gd name="T59" fmla="*/ 217 h 229"/>
                    <a:gd name="T60" fmla="*/ 52 w 116"/>
                    <a:gd name="T61" fmla="*/ 129 h 229"/>
                    <a:gd name="T62" fmla="*/ 64 w 116"/>
                    <a:gd name="T63" fmla="*/ 129 h 229"/>
                    <a:gd name="T64" fmla="*/ 64 w 116"/>
                    <a:gd name="T65" fmla="*/ 217 h 229"/>
                    <a:gd name="T66" fmla="*/ 64 w 116"/>
                    <a:gd name="T67" fmla="*/ 218 h 229"/>
                    <a:gd name="T68" fmla="*/ 74 w 116"/>
                    <a:gd name="T69" fmla="*/ 229 h 229"/>
                    <a:gd name="T70" fmla="*/ 93 w 116"/>
                    <a:gd name="T71" fmla="*/ 229 h 229"/>
                    <a:gd name="T72" fmla="*/ 103 w 116"/>
                    <a:gd name="T73" fmla="*/ 219 h 229"/>
                    <a:gd name="T74" fmla="*/ 93 w 116"/>
                    <a:gd name="T75" fmla="*/ 209 h 229"/>
                    <a:gd name="T76" fmla="*/ 88 w 116"/>
                    <a:gd name="T77" fmla="*/ 209 h 229"/>
                    <a:gd name="T78" fmla="*/ 88 w 116"/>
                    <a:gd name="T79" fmla="*/ 121 h 229"/>
                    <a:gd name="T80" fmla="*/ 88 w 116"/>
                    <a:gd name="T81" fmla="*/ 120 h 229"/>
                    <a:gd name="T82" fmla="*/ 88 w 116"/>
                    <a:gd name="T83" fmla="*/ 27 h 229"/>
                    <a:gd name="T84" fmla="*/ 92 w 116"/>
                    <a:gd name="T85" fmla="*/ 28 h 229"/>
                    <a:gd name="T86" fmla="*/ 92 w 116"/>
                    <a:gd name="T87" fmla="*/ 95 h 229"/>
                    <a:gd name="T88" fmla="*/ 104 w 116"/>
                    <a:gd name="T89" fmla="*/ 108 h 229"/>
                    <a:gd name="T90" fmla="*/ 116 w 116"/>
                    <a:gd name="T91" fmla="*/ 95 h 229"/>
                    <a:gd name="T92" fmla="*/ 116 w 116"/>
                    <a:gd name="T93" fmla="*/ 20 h 229"/>
                    <a:gd name="T94" fmla="*/ 111 w 116"/>
                    <a:gd name="T95" fmla="*/ 10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16" h="229">
                      <a:moveTo>
                        <a:pt x="111" y="10"/>
                      </a:moveTo>
                      <a:cubicBezTo>
                        <a:pt x="109" y="8"/>
                        <a:pt x="108" y="8"/>
                        <a:pt x="106" y="7"/>
                      </a:cubicBezTo>
                      <a:cubicBezTo>
                        <a:pt x="82" y="1"/>
                        <a:pt x="82" y="1"/>
                        <a:pt x="82" y="1"/>
                      </a:cubicBezTo>
                      <a:cubicBezTo>
                        <a:pt x="80" y="0"/>
                        <a:pt x="78" y="1"/>
                        <a:pt x="76" y="1"/>
                      </a:cubicBezTo>
                      <a:cubicBezTo>
                        <a:pt x="42" y="1"/>
                        <a:pt x="42" y="1"/>
                        <a:pt x="42" y="1"/>
                      </a:cubicBezTo>
                      <a:cubicBezTo>
                        <a:pt x="42" y="1"/>
                        <a:pt x="42" y="1"/>
                        <a:pt x="41" y="1"/>
                      </a:cubicBezTo>
                      <a:cubicBezTo>
                        <a:pt x="39" y="0"/>
                        <a:pt x="37" y="0"/>
                        <a:pt x="35" y="1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9" y="8"/>
                        <a:pt x="7" y="9"/>
                        <a:pt x="5" y="11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1"/>
                        <a:pt x="5" y="11"/>
                        <a:pt x="4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3"/>
                      </a:cubicBezTo>
                      <a:cubicBezTo>
                        <a:pt x="2" y="15"/>
                        <a:pt x="0" y="17"/>
                        <a:pt x="1" y="20"/>
                      </a:cubicBezTo>
                      <a:cubicBezTo>
                        <a:pt x="1" y="20"/>
                        <a:pt x="0" y="20"/>
                        <a:pt x="0" y="20"/>
                      </a:cubicBezTo>
                      <a:cubicBezTo>
                        <a:pt x="0" y="95"/>
                        <a:pt x="0" y="95"/>
                        <a:pt x="0" y="95"/>
                      </a:cubicBezTo>
                      <a:cubicBezTo>
                        <a:pt x="0" y="102"/>
                        <a:pt x="5" y="108"/>
                        <a:pt x="12" y="108"/>
                      </a:cubicBezTo>
                      <a:cubicBezTo>
                        <a:pt x="18" y="108"/>
                        <a:pt x="23" y="102"/>
                        <a:pt x="23" y="9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8" y="27"/>
                        <a:pt x="28" y="27"/>
                        <a:pt x="28" y="27"/>
                      </a:cubicBezTo>
                      <a:cubicBezTo>
                        <a:pt x="28" y="120"/>
                        <a:pt x="28" y="120"/>
                        <a:pt x="28" y="120"/>
                      </a:cubicBezTo>
                      <a:cubicBezTo>
                        <a:pt x="28" y="121"/>
                        <a:pt x="28" y="121"/>
                        <a:pt x="28" y="121"/>
                      </a:cubicBezTo>
                      <a:cubicBezTo>
                        <a:pt x="28" y="209"/>
                        <a:pt x="28" y="209"/>
                        <a:pt x="28" y="209"/>
                      </a:cubicBezTo>
                      <a:cubicBezTo>
                        <a:pt x="23" y="209"/>
                        <a:pt x="23" y="209"/>
                        <a:pt x="23" y="209"/>
                      </a:cubicBezTo>
                      <a:cubicBezTo>
                        <a:pt x="18" y="209"/>
                        <a:pt x="13" y="213"/>
                        <a:pt x="13" y="219"/>
                      </a:cubicBezTo>
                      <a:cubicBezTo>
                        <a:pt x="13" y="225"/>
                        <a:pt x="18" y="229"/>
                        <a:pt x="23" y="229"/>
                      </a:cubicBezTo>
                      <a:cubicBezTo>
                        <a:pt x="43" y="229"/>
                        <a:pt x="43" y="229"/>
                        <a:pt x="43" y="229"/>
                      </a:cubicBezTo>
                      <a:cubicBezTo>
                        <a:pt x="49" y="229"/>
                        <a:pt x="52" y="224"/>
                        <a:pt x="52" y="218"/>
                      </a:cubicBezTo>
                      <a:cubicBezTo>
                        <a:pt x="52" y="217"/>
                        <a:pt x="52" y="217"/>
                        <a:pt x="52" y="217"/>
                      </a:cubicBezTo>
                      <a:cubicBezTo>
                        <a:pt x="52" y="129"/>
                        <a:pt x="52" y="129"/>
                        <a:pt x="52" y="129"/>
                      </a:cubicBezTo>
                      <a:cubicBezTo>
                        <a:pt x="64" y="129"/>
                        <a:pt x="64" y="129"/>
                        <a:pt x="64" y="129"/>
                      </a:cubicBezTo>
                      <a:cubicBezTo>
                        <a:pt x="64" y="217"/>
                        <a:pt x="64" y="217"/>
                        <a:pt x="64" y="217"/>
                      </a:cubicBezTo>
                      <a:cubicBezTo>
                        <a:pt x="64" y="218"/>
                        <a:pt x="64" y="218"/>
                        <a:pt x="64" y="218"/>
                      </a:cubicBezTo>
                      <a:cubicBezTo>
                        <a:pt x="64" y="224"/>
                        <a:pt x="68" y="229"/>
                        <a:pt x="74" y="229"/>
                      </a:cubicBezTo>
                      <a:cubicBezTo>
                        <a:pt x="93" y="229"/>
                        <a:pt x="93" y="229"/>
                        <a:pt x="93" y="229"/>
                      </a:cubicBezTo>
                      <a:cubicBezTo>
                        <a:pt x="98" y="229"/>
                        <a:pt x="103" y="225"/>
                        <a:pt x="103" y="219"/>
                      </a:cubicBezTo>
                      <a:cubicBezTo>
                        <a:pt x="103" y="213"/>
                        <a:pt x="98" y="209"/>
                        <a:pt x="93" y="209"/>
                      </a:cubicBezTo>
                      <a:cubicBezTo>
                        <a:pt x="88" y="209"/>
                        <a:pt x="88" y="209"/>
                        <a:pt x="88" y="209"/>
                      </a:cubicBezTo>
                      <a:cubicBezTo>
                        <a:pt x="88" y="121"/>
                        <a:pt x="88" y="121"/>
                        <a:pt x="88" y="121"/>
                      </a:cubicBezTo>
                      <a:cubicBezTo>
                        <a:pt x="88" y="120"/>
                        <a:pt x="88" y="120"/>
                        <a:pt x="88" y="120"/>
                      </a:cubicBezTo>
                      <a:cubicBezTo>
                        <a:pt x="88" y="27"/>
                        <a:pt x="88" y="27"/>
                        <a:pt x="88" y="27"/>
                      </a:cubicBezTo>
                      <a:cubicBezTo>
                        <a:pt x="92" y="28"/>
                        <a:pt x="92" y="28"/>
                        <a:pt x="92" y="28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2" y="102"/>
                        <a:pt x="97" y="108"/>
                        <a:pt x="104" y="108"/>
                      </a:cubicBezTo>
                      <a:cubicBezTo>
                        <a:pt x="111" y="108"/>
                        <a:pt x="116" y="102"/>
                        <a:pt x="116" y="95"/>
                      </a:cubicBezTo>
                      <a:cubicBezTo>
                        <a:pt x="116" y="20"/>
                        <a:pt x="116" y="20"/>
                        <a:pt x="116" y="20"/>
                      </a:cubicBezTo>
                      <a:cubicBezTo>
                        <a:pt x="116" y="16"/>
                        <a:pt x="114" y="12"/>
                        <a:pt x="11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  <p:sp>
              <p:nvSpPr>
                <p:cNvPr id="174" name="Oval 11">
                  <a:extLst>
                    <a:ext uri="{FF2B5EF4-FFF2-40B4-BE49-F238E27FC236}">
                      <a16:creationId xmlns:a16="http://schemas.microsoft.com/office/drawing/2014/main" id="{3D3A64F8-FCAD-4706-AD50-FA865995D08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77475" y="4398963"/>
                  <a:ext cx="188913" cy="187325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</p:grpSp>
          <p:grpSp>
            <p:nvGrpSpPr>
              <p:cNvPr id="170" name="Group 41">
                <a:extLst>
                  <a:ext uri="{FF2B5EF4-FFF2-40B4-BE49-F238E27FC236}">
                    <a16:creationId xmlns:a16="http://schemas.microsoft.com/office/drawing/2014/main" id="{F2002472-2B80-4FFC-B8E4-EB1DDC8E3151}"/>
                  </a:ext>
                </a:extLst>
              </p:cNvPr>
              <p:cNvGrpSpPr/>
              <p:nvPr/>
            </p:nvGrpSpPr>
            <p:grpSpPr>
              <a:xfrm>
                <a:off x="10093325" y="6210300"/>
                <a:ext cx="522288" cy="1057276"/>
                <a:chOff x="10093325" y="6210300"/>
                <a:chExt cx="522288" cy="1057276"/>
              </a:xfrm>
              <a:solidFill>
                <a:srgbClr val="7A7A7A"/>
              </a:solidFill>
            </p:grpSpPr>
            <p:sp>
              <p:nvSpPr>
                <p:cNvPr id="171" name="Oval 12">
                  <a:extLst>
                    <a:ext uri="{FF2B5EF4-FFF2-40B4-BE49-F238E27FC236}">
                      <a16:creationId xmlns:a16="http://schemas.microsoft.com/office/drawing/2014/main" id="{6AD81D24-9ADA-4FDE-8C9B-12546BE1AA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96525" y="6210300"/>
                  <a:ext cx="192088" cy="1920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  <p:sp>
              <p:nvSpPr>
                <p:cNvPr id="172" name="Freeform 13">
                  <a:extLst>
                    <a:ext uri="{FF2B5EF4-FFF2-40B4-BE49-F238E27FC236}">
                      <a16:creationId xmlns:a16="http://schemas.microsoft.com/office/drawing/2014/main" id="{CAA5FD02-34F8-4E2C-B6D2-ED6248D50E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3325" y="6402388"/>
                  <a:ext cx="522288" cy="865188"/>
                </a:xfrm>
                <a:custGeom>
                  <a:avLst/>
                  <a:gdLst>
                    <a:gd name="T0" fmla="*/ 136 w 139"/>
                    <a:gd name="T1" fmla="*/ 49 h 230"/>
                    <a:gd name="T2" fmla="*/ 105 w 139"/>
                    <a:gd name="T3" fmla="*/ 13 h 230"/>
                    <a:gd name="T4" fmla="*/ 83 w 139"/>
                    <a:gd name="T5" fmla="*/ 0 h 230"/>
                    <a:gd name="T6" fmla="*/ 83 w 139"/>
                    <a:gd name="T7" fmla="*/ 0 h 230"/>
                    <a:gd name="T8" fmla="*/ 70 w 139"/>
                    <a:gd name="T9" fmla="*/ 4 h 230"/>
                    <a:gd name="T10" fmla="*/ 64 w 139"/>
                    <a:gd name="T11" fmla="*/ 7 h 230"/>
                    <a:gd name="T12" fmla="*/ 28 w 139"/>
                    <a:gd name="T13" fmla="*/ 44 h 230"/>
                    <a:gd name="T14" fmla="*/ 12 w 139"/>
                    <a:gd name="T15" fmla="*/ 44 h 230"/>
                    <a:gd name="T16" fmla="*/ 0 w 139"/>
                    <a:gd name="T17" fmla="*/ 56 h 230"/>
                    <a:gd name="T18" fmla="*/ 12 w 139"/>
                    <a:gd name="T19" fmla="*/ 68 h 230"/>
                    <a:gd name="T20" fmla="*/ 34 w 139"/>
                    <a:gd name="T21" fmla="*/ 68 h 230"/>
                    <a:gd name="T22" fmla="*/ 46 w 139"/>
                    <a:gd name="T23" fmla="*/ 62 h 230"/>
                    <a:gd name="T24" fmla="*/ 59 w 139"/>
                    <a:gd name="T25" fmla="*/ 51 h 230"/>
                    <a:gd name="T26" fmla="*/ 59 w 139"/>
                    <a:gd name="T27" fmla="*/ 120 h 230"/>
                    <a:gd name="T28" fmla="*/ 35 w 139"/>
                    <a:gd name="T29" fmla="*/ 207 h 230"/>
                    <a:gd name="T30" fmla="*/ 25 w 139"/>
                    <a:gd name="T31" fmla="*/ 204 h 230"/>
                    <a:gd name="T32" fmla="*/ 14 w 139"/>
                    <a:gd name="T33" fmla="*/ 211 h 230"/>
                    <a:gd name="T34" fmla="*/ 20 w 139"/>
                    <a:gd name="T35" fmla="*/ 222 h 230"/>
                    <a:gd name="T36" fmla="*/ 41 w 139"/>
                    <a:gd name="T37" fmla="*/ 228 h 230"/>
                    <a:gd name="T38" fmla="*/ 46 w 139"/>
                    <a:gd name="T39" fmla="*/ 228 h 230"/>
                    <a:gd name="T40" fmla="*/ 57 w 139"/>
                    <a:gd name="T41" fmla="*/ 218 h 230"/>
                    <a:gd name="T42" fmla="*/ 78 w 139"/>
                    <a:gd name="T43" fmla="*/ 137 h 230"/>
                    <a:gd name="T44" fmla="*/ 83 w 139"/>
                    <a:gd name="T45" fmla="*/ 136 h 230"/>
                    <a:gd name="T46" fmla="*/ 83 w 139"/>
                    <a:gd name="T47" fmla="*/ 136 h 230"/>
                    <a:gd name="T48" fmla="*/ 87 w 139"/>
                    <a:gd name="T49" fmla="*/ 136 h 230"/>
                    <a:gd name="T50" fmla="*/ 108 w 139"/>
                    <a:gd name="T51" fmla="*/ 212 h 230"/>
                    <a:gd name="T52" fmla="*/ 98 w 139"/>
                    <a:gd name="T53" fmla="*/ 212 h 230"/>
                    <a:gd name="T54" fmla="*/ 89 w 139"/>
                    <a:gd name="T55" fmla="*/ 221 h 230"/>
                    <a:gd name="T56" fmla="*/ 98 w 139"/>
                    <a:gd name="T57" fmla="*/ 230 h 230"/>
                    <a:gd name="T58" fmla="*/ 119 w 139"/>
                    <a:gd name="T59" fmla="*/ 230 h 230"/>
                    <a:gd name="T60" fmla="*/ 124 w 139"/>
                    <a:gd name="T61" fmla="*/ 230 h 230"/>
                    <a:gd name="T62" fmla="*/ 132 w 139"/>
                    <a:gd name="T63" fmla="*/ 213 h 230"/>
                    <a:gd name="T64" fmla="*/ 107 w 139"/>
                    <a:gd name="T65" fmla="*/ 120 h 230"/>
                    <a:gd name="T66" fmla="*/ 107 w 139"/>
                    <a:gd name="T67" fmla="*/ 52 h 230"/>
                    <a:gd name="T68" fmla="*/ 115 w 139"/>
                    <a:gd name="T69" fmla="*/ 63 h 230"/>
                    <a:gd name="T70" fmla="*/ 115 w 139"/>
                    <a:gd name="T71" fmla="*/ 91 h 230"/>
                    <a:gd name="T72" fmla="*/ 127 w 139"/>
                    <a:gd name="T73" fmla="*/ 103 h 230"/>
                    <a:gd name="T74" fmla="*/ 138 w 139"/>
                    <a:gd name="T75" fmla="*/ 91 h 230"/>
                    <a:gd name="T76" fmla="*/ 138 w 139"/>
                    <a:gd name="T77" fmla="*/ 60 h 230"/>
                    <a:gd name="T78" fmla="*/ 136 w 139"/>
                    <a:gd name="T79" fmla="*/ 49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39" h="230">
                      <a:moveTo>
                        <a:pt x="136" y="49"/>
                      </a:moveTo>
                      <a:cubicBezTo>
                        <a:pt x="105" y="13"/>
                        <a:pt x="105" y="13"/>
                        <a:pt x="105" y="13"/>
                      </a:cubicBezTo>
                      <a:cubicBezTo>
                        <a:pt x="101" y="6"/>
                        <a:pt x="92" y="0"/>
                        <a:pt x="83" y="0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78" y="0"/>
                        <a:pt x="73" y="2"/>
                        <a:pt x="70" y="4"/>
                      </a:cubicBezTo>
                      <a:cubicBezTo>
                        <a:pt x="68" y="5"/>
                        <a:pt x="66" y="6"/>
                        <a:pt x="64" y="7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12" y="44"/>
                        <a:pt x="12" y="44"/>
                        <a:pt x="12" y="44"/>
                      </a:cubicBezTo>
                      <a:cubicBezTo>
                        <a:pt x="5" y="44"/>
                        <a:pt x="0" y="49"/>
                        <a:pt x="0" y="56"/>
                      </a:cubicBezTo>
                      <a:cubicBezTo>
                        <a:pt x="0" y="63"/>
                        <a:pt x="5" y="68"/>
                        <a:pt x="12" y="68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39" y="68"/>
                        <a:pt x="44" y="66"/>
                        <a:pt x="46" y="62"/>
                      </a:cubicBezTo>
                      <a:cubicBezTo>
                        <a:pt x="59" y="51"/>
                        <a:pt x="59" y="51"/>
                        <a:pt x="59" y="51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35" y="207"/>
                        <a:pt x="35" y="207"/>
                        <a:pt x="35" y="207"/>
                      </a:cubicBezTo>
                      <a:cubicBezTo>
                        <a:pt x="25" y="204"/>
                        <a:pt x="25" y="204"/>
                        <a:pt x="25" y="204"/>
                      </a:cubicBezTo>
                      <a:cubicBezTo>
                        <a:pt x="20" y="203"/>
                        <a:pt x="15" y="206"/>
                        <a:pt x="14" y="211"/>
                      </a:cubicBezTo>
                      <a:cubicBezTo>
                        <a:pt x="12" y="216"/>
                        <a:pt x="15" y="221"/>
                        <a:pt x="20" y="222"/>
                      </a:cubicBezTo>
                      <a:cubicBezTo>
                        <a:pt x="41" y="228"/>
                        <a:pt x="41" y="228"/>
                        <a:pt x="41" y="228"/>
                      </a:cubicBezTo>
                      <a:cubicBezTo>
                        <a:pt x="43" y="228"/>
                        <a:pt x="45" y="228"/>
                        <a:pt x="46" y="228"/>
                      </a:cubicBezTo>
                      <a:cubicBezTo>
                        <a:pt x="51" y="227"/>
                        <a:pt x="55" y="224"/>
                        <a:pt x="57" y="218"/>
                      </a:cubicBezTo>
                      <a:cubicBezTo>
                        <a:pt x="78" y="137"/>
                        <a:pt x="78" y="137"/>
                        <a:pt x="78" y="137"/>
                      </a:cubicBezTo>
                      <a:cubicBezTo>
                        <a:pt x="80" y="137"/>
                        <a:pt x="81" y="136"/>
                        <a:pt x="83" y="136"/>
                      </a:cubicBezTo>
                      <a:cubicBezTo>
                        <a:pt x="83" y="136"/>
                        <a:pt x="83" y="136"/>
                        <a:pt x="83" y="136"/>
                      </a:cubicBezTo>
                      <a:cubicBezTo>
                        <a:pt x="84" y="136"/>
                        <a:pt x="86" y="136"/>
                        <a:pt x="87" y="136"/>
                      </a:cubicBezTo>
                      <a:cubicBezTo>
                        <a:pt x="108" y="212"/>
                        <a:pt x="108" y="212"/>
                        <a:pt x="108" y="212"/>
                      </a:cubicBezTo>
                      <a:cubicBezTo>
                        <a:pt x="98" y="212"/>
                        <a:pt x="98" y="212"/>
                        <a:pt x="98" y="212"/>
                      </a:cubicBezTo>
                      <a:cubicBezTo>
                        <a:pt x="93" y="212"/>
                        <a:pt x="89" y="217"/>
                        <a:pt x="89" y="221"/>
                      </a:cubicBezTo>
                      <a:cubicBezTo>
                        <a:pt x="89" y="226"/>
                        <a:pt x="93" y="230"/>
                        <a:pt x="98" y="230"/>
                      </a:cubicBezTo>
                      <a:cubicBezTo>
                        <a:pt x="119" y="230"/>
                        <a:pt x="119" y="230"/>
                        <a:pt x="119" y="230"/>
                      </a:cubicBezTo>
                      <a:cubicBezTo>
                        <a:pt x="121" y="230"/>
                        <a:pt x="123" y="230"/>
                        <a:pt x="124" y="230"/>
                      </a:cubicBezTo>
                      <a:cubicBezTo>
                        <a:pt x="132" y="228"/>
                        <a:pt x="134" y="220"/>
                        <a:pt x="132" y="213"/>
                      </a:cubicBezTo>
                      <a:cubicBezTo>
                        <a:pt x="107" y="120"/>
                        <a:pt x="107" y="120"/>
                        <a:pt x="107" y="120"/>
                      </a:cubicBezTo>
                      <a:cubicBezTo>
                        <a:pt x="107" y="52"/>
                        <a:pt x="107" y="52"/>
                        <a:pt x="107" y="52"/>
                      </a:cubicBezTo>
                      <a:cubicBezTo>
                        <a:pt x="115" y="63"/>
                        <a:pt x="115" y="63"/>
                        <a:pt x="115" y="63"/>
                      </a:cubicBezTo>
                      <a:cubicBezTo>
                        <a:pt x="115" y="91"/>
                        <a:pt x="115" y="91"/>
                        <a:pt x="115" y="91"/>
                      </a:cubicBezTo>
                      <a:cubicBezTo>
                        <a:pt x="115" y="98"/>
                        <a:pt x="120" y="103"/>
                        <a:pt x="127" y="103"/>
                      </a:cubicBezTo>
                      <a:cubicBezTo>
                        <a:pt x="133" y="103"/>
                        <a:pt x="138" y="98"/>
                        <a:pt x="138" y="91"/>
                      </a:cubicBezTo>
                      <a:cubicBezTo>
                        <a:pt x="138" y="60"/>
                        <a:pt x="138" y="60"/>
                        <a:pt x="138" y="60"/>
                      </a:cubicBezTo>
                      <a:cubicBezTo>
                        <a:pt x="138" y="56"/>
                        <a:pt x="139" y="52"/>
                        <a:pt x="136" y="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</p:grpSp>
        </p:grpSp>
        <p:sp>
          <p:nvSpPr>
            <p:cNvPr id="159" name="Oval 7">
              <a:extLst>
                <a:ext uri="{FF2B5EF4-FFF2-40B4-BE49-F238E27FC236}">
                  <a16:creationId xmlns:a16="http://schemas.microsoft.com/office/drawing/2014/main" id="{77B5B5A5-17C3-4E52-8AA2-CA3B2B894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44441" y="12209570"/>
              <a:ext cx="2337875" cy="2332679"/>
            </a:xfrm>
            <a:prstGeom prst="ellipse">
              <a:avLst/>
            </a:prstGeom>
            <a:solidFill>
              <a:srgbClr val="39B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grpSp>
          <p:nvGrpSpPr>
            <p:cNvPr id="160" name="Group 51">
              <a:extLst>
                <a:ext uri="{FF2B5EF4-FFF2-40B4-BE49-F238E27FC236}">
                  <a16:creationId xmlns:a16="http://schemas.microsoft.com/office/drawing/2014/main" id="{2F6C92A1-4FB3-47FE-874E-4F26726B8C70}"/>
                </a:ext>
              </a:extLst>
            </p:cNvPr>
            <p:cNvGrpSpPr/>
            <p:nvPr/>
          </p:nvGrpSpPr>
          <p:grpSpPr>
            <a:xfrm>
              <a:off x="16261389" y="12516091"/>
              <a:ext cx="854624" cy="1730029"/>
              <a:chOff x="10093325" y="6210300"/>
              <a:chExt cx="522288" cy="1057276"/>
            </a:xfrm>
          </p:grpSpPr>
          <p:sp>
            <p:nvSpPr>
              <p:cNvPr id="162" name="Oval 12">
                <a:extLst>
                  <a:ext uri="{FF2B5EF4-FFF2-40B4-BE49-F238E27FC236}">
                    <a16:creationId xmlns:a16="http://schemas.microsoft.com/office/drawing/2014/main" id="{82F2DDAE-887C-4E09-AB2F-E2053F8CE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525" y="6210300"/>
                <a:ext cx="192088" cy="1920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63" name="Freeform 13">
                <a:extLst>
                  <a:ext uri="{FF2B5EF4-FFF2-40B4-BE49-F238E27FC236}">
                    <a16:creationId xmlns:a16="http://schemas.microsoft.com/office/drawing/2014/main" id="{B5A9259C-DF3B-454B-AC53-89C37FA22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3325" y="6402388"/>
                <a:ext cx="522288" cy="865188"/>
              </a:xfrm>
              <a:custGeom>
                <a:avLst/>
                <a:gdLst>
                  <a:gd name="T0" fmla="*/ 136 w 139"/>
                  <a:gd name="T1" fmla="*/ 49 h 230"/>
                  <a:gd name="T2" fmla="*/ 105 w 139"/>
                  <a:gd name="T3" fmla="*/ 13 h 230"/>
                  <a:gd name="T4" fmla="*/ 83 w 139"/>
                  <a:gd name="T5" fmla="*/ 0 h 230"/>
                  <a:gd name="T6" fmla="*/ 83 w 139"/>
                  <a:gd name="T7" fmla="*/ 0 h 230"/>
                  <a:gd name="T8" fmla="*/ 70 w 139"/>
                  <a:gd name="T9" fmla="*/ 4 h 230"/>
                  <a:gd name="T10" fmla="*/ 64 w 139"/>
                  <a:gd name="T11" fmla="*/ 7 h 230"/>
                  <a:gd name="T12" fmla="*/ 28 w 139"/>
                  <a:gd name="T13" fmla="*/ 44 h 230"/>
                  <a:gd name="T14" fmla="*/ 12 w 139"/>
                  <a:gd name="T15" fmla="*/ 44 h 230"/>
                  <a:gd name="T16" fmla="*/ 0 w 139"/>
                  <a:gd name="T17" fmla="*/ 56 h 230"/>
                  <a:gd name="T18" fmla="*/ 12 w 139"/>
                  <a:gd name="T19" fmla="*/ 68 h 230"/>
                  <a:gd name="T20" fmla="*/ 34 w 139"/>
                  <a:gd name="T21" fmla="*/ 68 h 230"/>
                  <a:gd name="T22" fmla="*/ 46 w 139"/>
                  <a:gd name="T23" fmla="*/ 62 h 230"/>
                  <a:gd name="T24" fmla="*/ 59 w 139"/>
                  <a:gd name="T25" fmla="*/ 51 h 230"/>
                  <a:gd name="T26" fmla="*/ 59 w 139"/>
                  <a:gd name="T27" fmla="*/ 120 h 230"/>
                  <a:gd name="T28" fmla="*/ 35 w 139"/>
                  <a:gd name="T29" fmla="*/ 207 h 230"/>
                  <a:gd name="T30" fmla="*/ 25 w 139"/>
                  <a:gd name="T31" fmla="*/ 204 h 230"/>
                  <a:gd name="T32" fmla="*/ 14 w 139"/>
                  <a:gd name="T33" fmla="*/ 211 h 230"/>
                  <a:gd name="T34" fmla="*/ 20 w 139"/>
                  <a:gd name="T35" fmla="*/ 222 h 230"/>
                  <a:gd name="T36" fmla="*/ 41 w 139"/>
                  <a:gd name="T37" fmla="*/ 228 h 230"/>
                  <a:gd name="T38" fmla="*/ 46 w 139"/>
                  <a:gd name="T39" fmla="*/ 228 h 230"/>
                  <a:gd name="T40" fmla="*/ 57 w 139"/>
                  <a:gd name="T41" fmla="*/ 218 h 230"/>
                  <a:gd name="T42" fmla="*/ 78 w 139"/>
                  <a:gd name="T43" fmla="*/ 137 h 230"/>
                  <a:gd name="T44" fmla="*/ 83 w 139"/>
                  <a:gd name="T45" fmla="*/ 136 h 230"/>
                  <a:gd name="T46" fmla="*/ 83 w 139"/>
                  <a:gd name="T47" fmla="*/ 136 h 230"/>
                  <a:gd name="T48" fmla="*/ 87 w 139"/>
                  <a:gd name="T49" fmla="*/ 136 h 230"/>
                  <a:gd name="T50" fmla="*/ 108 w 139"/>
                  <a:gd name="T51" fmla="*/ 212 h 230"/>
                  <a:gd name="T52" fmla="*/ 98 w 139"/>
                  <a:gd name="T53" fmla="*/ 212 h 230"/>
                  <a:gd name="T54" fmla="*/ 89 w 139"/>
                  <a:gd name="T55" fmla="*/ 221 h 230"/>
                  <a:gd name="T56" fmla="*/ 98 w 139"/>
                  <a:gd name="T57" fmla="*/ 230 h 230"/>
                  <a:gd name="T58" fmla="*/ 119 w 139"/>
                  <a:gd name="T59" fmla="*/ 230 h 230"/>
                  <a:gd name="T60" fmla="*/ 124 w 139"/>
                  <a:gd name="T61" fmla="*/ 230 h 230"/>
                  <a:gd name="T62" fmla="*/ 132 w 139"/>
                  <a:gd name="T63" fmla="*/ 213 h 230"/>
                  <a:gd name="T64" fmla="*/ 107 w 139"/>
                  <a:gd name="T65" fmla="*/ 120 h 230"/>
                  <a:gd name="T66" fmla="*/ 107 w 139"/>
                  <a:gd name="T67" fmla="*/ 52 h 230"/>
                  <a:gd name="T68" fmla="*/ 115 w 139"/>
                  <a:gd name="T69" fmla="*/ 63 h 230"/>
                  <a:gd name="T70" fmla="*/ 115 w 139"/>
                  <a:gd name="T71" fmla="*/ 91 h 230"/>
                  <a:gd name="T72" fmla="*/ 127 w 139"/>
                  <a:gd name="T73" fmla="*/ 103 h 230"/>
                  <a:gd name="T74" fmla="*/ 138 w 139"/>
                  <a:gd name="T75" fmla="*/ 91 h 230"/>
                  <a:gd name="T76" fmla="*/ 138 w 139"/>
                  <a:gd name="T77" fmla="*/ 60 h 230"/>
                  <a:gd name="T78" fmla="*/ 136 w 139"/>
                  <a:gd name="T79" fmla="*/ 49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39" h="230">
                    <a:moveTo>
                      <a:pt x="136" y="49"/>
                    </a:moveTo>
                    <a:cubicBezTo>
                      <a:pt x="105" y="13"/>
                      <a:pt x="105" y="13"/>
                      <a:pt x="105" y="13"/>
                    </a:cubicBezTo>
                    <a:cubicBezTo>
                      <a:pt x="101" y="6"/>
                      <a:pt x="92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78" y="0"/>
                      <a:pt x="73" y="2"/>
                      <a:pt x="70" y="4"/>
                    </a:cubicBezTo>
                    <a:cubicBezTo>
                      <a:pt x="68" y="5"/>
                      <a:pt x="66" y="6"/>
                      <a:pt x="64" y="7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5" y="44"/>
                      <a:pt x="0" y="49"/>
                      <a:pt x="0" y="56"/>
                    </a:cubicBezTo>
                    <a:cubicBezTo>
                      <a:pt x="0" y="63"/>
                      <a:pt x="5" y="68"/>
                      <a:pt x="12" y="68"/>
                    </a:cubicBezTo>
                    <a:cubicBezTo>
                      <a:pt x="34" y="68"/>
                      <a:pt x="34" y="68"/>
                      <a:pt x="34" y="68"/>
                    </a:cubicBezTo>
                    <a:cubicBezTo>
                      <a:pt x="39" y="68"/>
                      <a:pt x="44" y="66"/>
                      <a:pt x="46" y="62"/>
                    </a:cubicBezTo>
                    <a:cubicBezTo>
                      <a:pt x="59" y="51"/>
                      <a:pt x="59" y="51"/>
                      <a:pt x="59" y="51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35" y="207"/>
                      <a:pt x="35" y="207"/>
                      <a:pt x="35" y="207"/>
                    </a:cubicBezTo>
                    <a:cubicBezTo>
                      <a:pt x="25" y="204"/>
                      <a:pt x="25" y="204"/>
                      <a:pt x="25" y="204"/>
                    </a:cubicBezTo>
                    <a:cubicBezTo>
                      <a:pt x="20" y="203"/>
                      <a:pt x="15" y="206"/>
                      <a:pt x="14" y="211"/>
                    </a:cubicBezTo>
                    <a:cubicBezTo>
                      <a:pt x="12" y="216"/>
                      <a:pt x="15" y="221"/>
                      <a:pt x="20" y="222"/>
                    </a:cubicBezTo>
                    <a:cubicBezTo>
                      <a:pt x="41" y="228"/>
                      <a:pt x="41" y="228"/>
                      <a:pt x="41" y="228"/>
                    </a:cubicBezTo>
                    <a:cubicBezTo>
                      <a:pt x="43" y="228"/>
                      <a:pt x="45" y="228"/>
                      <a:pt x="46" y="228"/>
                    </a:cubicBezTo>
                    <a:cubicBezTo>
                      <a:pt x="51" y="227"/>
                      <a:pt x="55" y="224"/>
                      <a:pt x="57" y="218"/>
                    </a:cubicBezTo>
                    <a:cubicBezTo>
                      <a:pt x="78" y="137"/>
                      <a:pt x="78" y="137"/>
                      <a:pt x="78" y="137"/>
                    </a:cubicBezTo>
                    <a:cubicBezTo>
                      <a:pt x="80" y="137"/>
                      <a:pt x="81" y="136"/>
                      <a:pt x="83" y="136"/>
                    </a:cubicBezTo>
                    <a:cubicBezTo>
                      <a:pt x="83" y="136"/>
                      <a:pt x="83" y="136"/>
                      <a:pt x="83" y="136"/>
                    </a:cubicBezTo>
                    <a:cubicBezTo>
                      <a:pt x="84" y="136"/>
                      <a:pt x="86" y="136"/>
                      <a:pt x="87" y="136"/>
                    </a:cubicBezTo>
                    <a:cubicBezTo>
                      <a:pt x="108" y="212"/>
                      <a:pt x="108" y="212"/>
                      <a:pt x="108" y="212"/>
                    </a:cubicBezTo>
                    <a:cubicBezTo>
                      <a:pt x="98" y="212"/>
                      <a:pt x="98" y="212"/>
                      <a:pt x="98" y="212"/>
                    </a:cubicBezTo>
                    <a:cubicBezTo>
                      <a:pt x="93" y="212"/>
                      <a:pt x="89" y="217"/>
                      <a:pt x="89" y="221"/>
                    </a:cubicBezTo>
                    <a:cubicBezTo>
                      <a:pt x="89" y="226"/>
                      <a:pt x="93" y="230"/>
                      <a:pt x="98" y="230"/>
                    </a:cubicBezTo>
                    <a:cubicBezTo>
                      <a:pt x="119" y="230"/>
                      <a:pt x="119" y="230"/>
                      <a:pt x="119" y="230"/>
                    </a:cubicBezTo>
                    <a:cubicBezTo>
                      <a:pt x="121" y="230"/>
                      <a:pt x="123" y="230"/>
                      <a:pt x="124" y="230"/>
                    </a:cubicBezTo>
                    <a:cubicBezTo>
                      <a:pt x="132" y="228"/>
                      <a:pt x="134" y="220"/>
                      <a:pt x="132" y="213"/>
                    </a:cubicBezTo>
                    <a:cubicBezTo>
                      <a:pt x="107" y="120"/>
                      <a:pt x="107" y="120"/>
                      <a:pt x="107" y="120"/>
                    </a:cubicBezTo>
                    <a:cubicBezTo>
                      <a:pt x="107" y="52"/>
                      <a:pt x="107" y="52"/>
                      <a:pt x="107" y="52"/>
                    </a:cubicBezTo>
                    <a:cubicBezTo>
                      <a:pt x="115" y="63"/>
                      <a:pt x="115" y="63"/>
                      <a:pt x="115" y="63"/>
                    </a:cubicBezTo>
                    <a:cubicBezTo>
                      <a:pt x="115" y="91"/>
                      <a:pt x="115" y="91"/>
                      <a:pt x="115" y="91"/>
                    </a:cubicBezTo>
                    <a:cubicBezTo>
                      <a:pt x="115" y="98"/>
                      <a:pt x="120" y="103"/>
                      <a:pt x="127" y="103"/>
                    </a:cubicBezTo>
                    <a:cubicBezTo>
                      <a:pt x="133" y="103"/>
                      <a:pt x="138" y="98"/>
                      <a:pt x="138" y="91"/>
                    </a:cubicBezTo>
                    <a:cubicBezTo>
                      <a:pt x="138" y="60"/>
                      <a:pt x="138" y="60"/>
                      <a:pt x="138" y="60"/>
                    </a:cubicBezTo>
                    <a:cubicBezTo>
                      <a:pt x="138" y="56"/>
                      <a:pt x="139" y="52"/>
                      <a:pt x="136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</p:grpSp>
        <p:sp>
          <p:nvSpPr>
            <p:cNvPr id="161" name="Oval 55">
              <a:extLst>
                <a:ext uri="{FF2B5EF4-FFF2-40B4-BE49-F238E27FC236}">
                  <a16:creationId xmlns:a16="http://schemas.microsoft.com/office/drawing/2014/main" id="{BCF53979-9B9A-4921-9945-F970C31B366A}"/>
                </a:ext>
              </a:extLst>
            </p:cNvPr>
            <p:cNvSpPr/>
            <p:nvPr/>
          </p:nvSpPr>
          <p:spPr>
            <a:xfrm>
              <a:off x="15286302" y="12201778"/>
              <a:ext cx="2860498" cy="362382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67000"/>
                  </a:schemeClr>
                </a:gs>
                <a:gs pos="87000">
                  <a:schemeClr val="bg1">
                    <a:alpha val="0"/>
                    <a:lumMod val="10000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/>
            </a:p>
          </p:txBody>
        </p:sp>
      </p:grpSp>
      <p:sp>
        <p:nvSpPr>
          <p:cNvPr id="175" name="Rectangle 81">
            <a:extLst>
              <a:ext uri="{FF2B5EF4-FFF2-40B4-BE49-F238E27FC236}">
                <a16:creationId xmlns:a16="http://schemas.microsoft.com/office/drawing/2014/main" id="{6E68B581-0A66-4309-8A34-0A9C45244C96}"/>
              </a:ext>
            </a:extLst>
          </p:cNvPr>
          <p:cNvSpPr/>
          <p:nvPr/>
        </p:nvSpPr>
        <p:spPr>
          <a:xfrm>
            <a:off x="7862057" y="5155330"/>
            <a:ext cx="3555018" cy="1117807"/>
          </a:xfrm>
          <a:prstGeom prst="rect">
            <a:avLst/>
          </a:prstGeom>
          <a:effectLst/>
        </p:spPr>
        <p:txBody>
          <a:bodyPr wrap="square" lIns="0" tIns="0" rIns="0" num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안전한 보행을 위해 </a:t>
            </a:r>
            <a:endParaRPr lang="en-US" altLang="ko-KR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안전바가 제자리로 돌아오며</a:t>
            </a:r>
            <a:r>
              <a:rPr lang="en-US" altLang="ko-KR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빨간 불이 켜짐</a:t>
            </a:r>
            <a:endParaRPr lang="en-US" altLang="ko-KR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76" name="Rectangle 81">
            <a:extLst>
              <a:ext uri="{FF2B5EF4-FFF2-40B4-BE49-F238E27FC236}">
                <a16:creationId xmlns:a16="http://schemas.microsoft.com/office/drawing/2014/main" id="{8C4E2FD9-4C47-4A79-80D6-E2E49A97EE08}"/>
              </a:ext>
            </a:extLst>
          </p:cNvPr>
          <p:cNvSpPr/>
          <p:nvPr/>
        </p:nvSpPr>
        <p:spPr>
          <a:xfrm>
            <a:off x="4355004" y="5155330"/>
            <a:ext cx="3555018" cy="1487138"/>
          </a:xfrm>
          <a:prstGeom prst="rect">
            <a:avLst/>
          </a:prstGeom>
          <a:effectLst/>
        </p:spPr>
        <p:txBody>
          <a:bodyPr wrap="square" lIns="0" tIns="0" rIns="0" num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보행자가 버튼을 누를 시</a:t>
            </a:r>
            <a:endParaRPr lang="en-US" altLang="ko-KR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보행할 수 있도록</a:t>
            </a:r>
            <a:endParaRPr lang="en-US" altLang="ko-KR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안전바가 왼쪽으로 회전하며</a:t>
            </a:r>
            <a:endParaRPr lang="en-US" altLang="ko-KR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파란 불이 켜짐</a:t>
            </a:r>
            <a:endParaRPr lang="en-US" altLang="ko-KR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77" name="Rectangle 81">
            <a:extLst>
              <a:ext uri="{FF2B5EF4-FFF2-40B4-BE49-F238E27FC236}">
                <a16:creationId xmlns:a16="http://schemas.microsoft.com/office/drawing/2014/main" id="{6C37D49D-86E4-490D-9C6C-AF1D2991221F}"/>
              </a:ext>
            </a:extLst>
          </p:cNvPr>
          <p:cNvSpPr/>
          <p:nvPr/>
        </p:nvSpPr>
        <p:spPr>
          <a:xfrm>
            <a:off x="774925" y="5193717"/>
            <a:ext cx="3555018" cy="1117807"/>
          </a:xfrm>
          <a:prstGeom prst="rect">
            <a:avLst/>
          </a:prstGeom>
          <a:effectLst/>
        </p:spPr>
        <p:txBody>
          <a:bodyPr wrap="square" lIns="0" tIns="0" rIns="0" numCol="1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빨간 불이 켜져 있을 시</a:t>
            </a:r>
            <a:endParaRPr lang="en-US" altLang="ko-KR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안전바가 보행자의 보행을 막고</a:t>
            </a:r>
            <a:endParaRPr lang="en-US" altLang="ko-KR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모션 감지센서로 움직임을 감지함</a:t>
            </a:r>
            <a:endParaRPr lang="en-US" altLang="ko-KR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945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71" grpId="0" animBg="1"/>
      <p:bldP spid="72" grpId="0" animBg="1"/>
      <p:bldP spid="175" grpId="0"/>
      <p:bldP spid="176" grpId="0"/>
      <p:bldP spid="17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6F93A8-F7AC-446C-849E-C2BB856ADCAB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나리오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E2852151-417E-4779-8B34-09C44F145F88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12D810-FC0F-4283-9560-A8883F874218}"/>
              </a:ext>
            </a:extLst>
          </p:cNvPr>
          <p:cNvSpPr txBox="1"/>
          <p:nvPr/>
        </p:nvSpPr>
        <p:spPr>
          <a:xfrm>
            <a:off x="1063054" y="947615"/>
            <a:ext cx="4938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</a:t>
            </a:r>
            <a:r>
              <a:rPr lang="ko-KR" altLang="ko-KR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라즈베리 파이를 활용한 횡단보도 안전보행 시스템</a:t>
            </a:r>
          </a:p>
        </p:txBody>
      </p:sp>
      <p:sp>
        <p:nvSpPr>
          <p:cNvPr id="5" name="Teardrop 31">
            <a:extLst>
              <a:ext uri="{FF2B5EF4-FFF2-40B4-BE49-F238E27FC236}">
                <a16:creationId xmlns:a16="http://schemas.microsoft.com/office/drawing/2014/main" id="{647FADF7-A3AF-43FA-A13F-E3B2995941A1}"/>
              </a:ext>
            </a:extLst>
          </p:cNvPr>
          <p:cNvSpPr/>
          <p:nvPr/>
        </p:nvSpPr>
        <p:spPr>
          <a:xfrm>
            <a:off x="919176" y="2011613"/>
            <a:ext cx="3840329" cy="3840329"/>
          </a:xfrm>
          <a:prstGeom prst="teardrop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sp>
        <p:nvSpPr>
          <p:cNvPr id="6" name="Teardrop 32">
            <a:extLst>
              <a:ext uri="{FF2B5EF4-FFF2-40B4-BE49-F238E27FC236}">
                <a16:creationId xmlns:a16="http://schemas.microsoft.com/office/drawing/2014/main" id="{38610227-50BD-4493-93C8-3FB7D85B1568}"/>
              </a:ext>
            </a:extLst>
          </p:cNvPr>
          <p:cNvSpPr/>
          <p:nvPr/>
        </p:nvSpPr>
        <p:spPr>
          <a:xfrm rot="10800000">
            <a:off x="7470451" y="1490482"/>
            <a:ext cx="3840329" cy="3840329"/>
          </a:xfrm>
          <a:prstGeom prst="teardrop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grpSp>
        <p:nvGrpSpPr>
          <p:cNvPr id="7" name="Group 78">
            <a:extLst>
              <a:ext uri="{FF2B5EF4-FFF2-40B4-BE49-F238E27FC236}">
                <a16:creationId xmlns:a16="http://schemas.microsoft.com/office/drawing/2014/main" id="{86F5188B-0235-4FFC-ADAC-4DFAD67E4395}"/>
              </a:ext>
            </a:extLst>
          </p:cNvPr>
          <p:cNvGrpSpPr/>
          <p:nvPr/>
        </p:nvGrpSpPr>
        <p:grpSpPr>
          <a:xfrm>
            <a:off x="7520023" y="3681933"/>
            <a:ext cx="778186" cy="1599949"/>
            <a:chOff x="14946984" y="8572876"/>
            <a:chExt cx="3527593" cy="7252726"/>
          </a:xfrm>
        </p:grpSpPr>
        <p:grpSp>
          <p:nvGrpSpPr>
            <p:cNvPr id="8" name="Group 34">
              <a:extLst>
                <a:ext uri="{FF2B5EF4-FFF2-40B4-BE49-F238E27FC236}">
                  <a16:creationId xmlns:a16="http://schemas.microsoft.com/office/drawing/2014/main" id="{217F7F18-21EB-4B70-BD89-19FA87F88349}"/>
                </a:ext>
              </a:extLst>
            </p:cNvPr>
            <p:cNvGrpSpPr/>
            <p:nvPr/>
          </p:nvGrpSpPr>
          <p:grpSpPr>
            <a:xfrm>
              <a:off x="14946984" y="8572876"/>
              <a:ext cx="3527593" cy="6621381"/>
              <a:chOff x="9290050" y="3800475"/>
              <a:chExt cx="2155825" cy="4046538"/>
            </a:xfrm>
            <a:effectLst>
              <a:outerShdw blurRad="254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4" name="Freeform 5">
                <a:extLst>
                  <a:ext uri="{FF2B5EF4-FFF2-40B4-BE49-F238E27FC236}">
                    <a16:creationId xmlns:a16="http://schemas.microsoft.com/office/drawing/2014/main" id="{C4F6D618-7D65-49F1-BC9B-909E626DE2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0050" y="3800475"/>
                <a:ext cx="2155825" cy="4046538"/>
              </a:xfrm>
              <a:custGeom>
                <a:avLst/>
                <a:gdLst>
                  <a:gd name="T0" fmla="*/ 572 w 572"/>
                  <a:gd name="T1" fmla="*/ 953 h 1076"/>
                  <a:gd name="T2" fmla="*/ 449 w 572"/>
                  <a:gd name="T3" fmla="*/ 1076 h 1076"/>
                  <a:gd name="T4" fmla="*/ 123 w 572"/>
                  <a:gd name="T5" fmla="*/ 1076 h 1076"/>
                  <a:gd name="T6" fmla="*/ 0 w 572"/>
                  <a:gd name="T7" fmla="*/ 953 h 1076"/>
                  <a:gd name="T8" fmla="*/ 0 w 572"/>
                  <a:gd name="T9" fmla="*/ 123 h 1076"/>
                  <a:gd name="T10" fmla="*/ 123 w 572"/>
                  <a:gd name="T11" fmla="*/ 0 h 1076"/>
                  <a:gd name="T12" fmla="*/ 449 w 572"/>
                  <a:gd name="T13" fmla="*/ 0 h 1076"/>
                  <a:gd name="T14" fmla="*/ 572 w 572"/>
                  <a:gd name="T15" fmla="*/ 123 h 1076"/>
                  <a:gd name="T16" fmla="*/ 572 w 572"/>
                  <a:gd name="T17" fmla="*/ 953 h 1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2" h="1076">
                    <a:moveTo>
                      <a:pt x="572" y="953"/>
                    </a:moveTo>
                    <a:cubicBezTo>
                      <a:pt x="572" y="1021"/>
                      <a:pt x="517" y="1076"/>
                      <a:pt x="449" y="1076"/>
                    </a:cubicBezTo>
                    <a:cubicBezTo>
                      <a:pt x="123" y="1076"/>
                      <a:pt x="123" y="1076"/>
                      <a:pt x="123" y="1076"/>
                    </a:cubicBezTo>
                    <a:cubicBezTo>
                      <a:pt x="55" y="1076"/>
                      <a:pt x="0" y="1021"/>
                      <a:pt x="0" y="95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449" y="0"/>
                      <a:pt x="449" y="0"/>
                      <a:pt x="449" y="0"/>
                    </a:cubicBezTo>
                    <a:cubicBezTo>
                      <a:pt x="517" y="0"/>
                      <a:pt x="572" y="55"/>
                      <a:pt x="572" y="123"/>
                    </a:cubicBezTo>
                    <a:lnTo>
                      <a:pt x="572" y="953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5" name="Freeform 8">
                <a:extLst>
                  <a:ext uri="{FF2B5EF4-FFF2-40B4-BE49-F238E27FC236}">
                    <a16:creationId xmlns:a16="http://schemas.microsoft.com/office/drawing/2014/main" id="{FFBDB6EC-1B6F-45D2-9C02-7753EB4520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4184650"/>
                <a:ext cx="1489075" cy="1484313"/>
              </a:xfrm>
              <a:custGeom>
                <a:avLst/>
                <a:gdLst>
                  <a:gd name="T0" fmla="*/ 197 w 395"/>
                  <a:gd name="T1" fmla="*/ 395 h 395"/>
                  <a:gd name="T2" fmla="*/ 0 w 395"/>
                  <a:gd name="T3" fmla="*/ 198 h 395"/>
                  <a:gd name="T4" fmla="*/ 197 w 395"/>
                  <a:gd name="T5" fmla="*/ 0 h 395"/>
                  <a:gd name="T6" fmla="*/ 395 w 395"/>
                  <a:gd name="T7" fmla="*/ 198 h 395"/>
                  <a:gd name="T8" fmla="*/ 197 w 395"/>
                  <a:gd name="T9" fmla="*/ 395 h 395"/>
                  <a:gd name="T10" fmla="*/ 197 w 395"/>
                  <a:gd name="T11" fmla="*/ 16 h 395"/>
                  <a:gd name="T12" fmla="*/ 16 w 395"/>
                  <a:gd name="T13" fmla="*/ 198 h 395"/>
                  <a:gd name="T14" fmla="*/ 197 w 395"/>
                  <a:gd name="T15" fmla="*/ 379 h 395"/>
                  <a:gd name="T16" fmla="*/ 378 w 395"/>
                  <a:gd name="T17" fmla="*/ 198 h 395"/>
                  <a:gd name="T18" fmla="*/ 197 w 395"/>
                  <a:gd name="T19" fmla="*/ 16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5">
                    <a:moveTo>
                      <a:pt x="197" y="395"/>
                    </a:moveTo>
                    <a:cubicBezTo>
                      <a:pt x="88" y="395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5"/>
                      <a:pt x="197" y="395"/>
                    </a:cubicBezTo>
                    <a:close/>
                    <a:moveTo>
                      <a:pt x="197" y="16"/>
                    </a:moveTo>
                    <a:cubicBezTo>
                      <a:pt x="97" y="16"/>
                      <a:pt x="16" y="98"/>
                      <a:pt x="16" y="198"/>
                    </a:cubicBezTo>
                    <a:cubicBezTo>
                      <a:pt x="16" y="297"/>
                      <a:pt x="97" y="379"/>
                      <a:pt x="197" y="379"/>
                    </a:cubicBezTo>
                    <a:cubicBezTo>
                      <a:pt x="297" y="379"/>
                      <a:pt x="378" y="297"/>
                      <a:pt x="378" y="198"/>
                    </a:cubicBezTo>
                    <a:cubicBezTo>
                      <a:pt x="378" y="98"/>
                      <a:pt x="297" y="16"/>
                      <a:pt x="197" y="16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92F40DC8-FBFB-4DAB-AE79-FD36B797A1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5989638"/>
                <a:ext cx="1489075" cy="1487488"/>
              </a:xfrm>
              <a:custGeom>
                <a:avLst/>
                <a:gdLst>
                  <a:gd name="T0" fmla="*/ 197 w 395"/>
                  <a:gd name="T1" fmla="*/ 396 h 396"/>
                  <a:gd name="T2" fmla="*/ 0 w 395"/>
                  <a:gd name="T3" fmla="*/ 198 h 396"/>
                  <a:gd name="T4" fmla="*/ 197 w 395"/>
                  <a:gd name="T5" fmla="*/ 0 h 396"/>
                  <a:gd name="T6" fmla="*/ 395 w 395"/>
                  <a:gd name="T7" fmla="*/ 198 h 396"/>
                  <a:gd name="T8" fmla="*/ 197 w 395"/>
                  <a:gd name="T9" fmla="*/ 396 h 396"/>
                  <a:gd name="T10" fmla="*/ 197 w 395"/>
                  <a:gd name="T11" fmla="*/ 17 h 396"/>
                  <a:gd name="T12" fmla="*/ 16 w 395"/>
                  <a:gd name="T13" fmla="*/ 198 h 396"/>
                  <a:gd name="T14" fmla="*/ 197 w 395"/>
                  <a:gd name="T15" fmla="*/ 379 h 396"/>
                  <a:gd name="T16" fmla="*/ 378 w 395"/>
                  <a:gd name="T17" fmla="*/ 198 h 396"/>
                  <a:gd name="T18" fmla="*/ 197 w 395"/>
                  <a:gd name="T19" fmla="*/ 17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6">
                    <a:moveTo>
                      <a:pt x="197" y="396"/>
                    </a:moveTo>
                    <a:cubicBezTo>
                      <a:pt x="88" y="396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6"/>
                      <a:pt x="197" y="396"/>
                    </a:cubicBezTo>
                    <a:close/>
                    <a:moveTo>
                      <a:pt x="197" y="17"/>
                    </a:moveTo>
                    <a:cubicBezTo>
                      <a:pt x="97" y="17"/>
                      <a:pt x="16" y="98"/>
                      <a:pt x="16" y="198"/>
                    </a:cubicBezTo>
                    <a:cubicBezTo>
                      <a:pt x="16" y="298"/>
                      <a:pt x="97" y="379"/>
                      <a:pt x="197" y="379"/>
                    </a:cubicBezTo>
                    <a:cubicBezTo>
                      <a:pt x="297" y="379"/>
                      <a:pt x="378" y="298"/>
                      <a:pt x="378" y="198"/>
                    </a:cubicBezTo>
                    <a:cubicBezTo>
                      <a:pt x="378" y="98"/>
                      <a:pt x="297" y="17"/>
                      <a:pt x="197" y="17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7" name="Oval 6">
                <a:extLst>
                  <a:ext uri="{FF2B5EF4-FFF2-40B4-BE49-F238E27FC236}">
                    <a16:creationId xmlns:a16="http://schemas.microsoft.com/office/drawing/2014/main" id="{C8747CCE-8805-44AC-8BF2-241CE295F6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4214813"/>
                <a:ext cx="1428750" cy="1423988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8" name="Oval 7">
                <a:extLst>
                  <a:ext uri="{FF2B5EF4-FFF2-40B4-BE49-F238E27FC236}">
                    <a16:creationId xmlns:a16="http://schemas.microsoft.com/office/drawing/2014/main" id="{18B826A3-9987-4BAE-B23C-16B1EA7B40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6022975"/>
                <a:ext cx="1428750" cy="1425575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grpSp>
            <p:nvGrpSpPr>
              <p:cNvPr id="19" name="Group 40">
                <a:extLst>
                  <a:ext uri="{FF2B5EF4-FFF2-40B4-BE49-F238E27FC236}">
                    <a16:creationId xmlns:a16="http://schemas.microsoft.com/office/drawing/2014/main" id="{56DE8B7D-401F-47A2-870E-9DBEAFC06271}"/>
                  </a:ext>
                </a:extLst>
              </p:cNvPr>
              <p:cNvGrpSpPr/>
              <p:nvPr/>
            </p:nvGrpSpPr>
            <p:grpSpPr>
              <a:xfrm>
                <a:off x="10148888" y="4398963"/>
                <a:ext cx="436563" cy="1055687"/>
                <a:chOff x="10148888" y="4398963"/>
                <a:chExt cx="436563" cy="1055687"/>
              </a:xfrm>
              <a:solidFill>
                <a:srgbClr val="7A7A7A"/>
              </a:solidFill>
            </p:grpSpPr>
            <p:sp>
              <p:nvSpPr>
                <p:cNvPr id="23" name="Freeform 10">
                  <a:extLst>
                    <a:ext uri="{FF2B5EF4-FFF2-40B4-BE49-F238E27FC236}">
                      <a16:creationId xmlns:a16="http://schemas.microsoft.com/office/drawing/2014/main" id="{24F34565-1848-4ACC-94A9-70DC7C5E56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8888" y="4594225"/>
                  <a:ext cx="436563" cy="860425"/>
                </a:xfrm>
                <a:custGeom>
                  <a:avLst/>
                  <a:gdLst>
                    <a:gd name="T0" fmla="*/ 111 w 116"/>
                    <a:gd name="T1" fmla="*/ 10 h 229"/>
                    <a:gd name="T2" fmla="*/ 106 w 116"/>
                    <a:gd name="T3" fmla="*/ 7 h 229"/>
                    <a:gd name="T4" fmla="*/ 82 w 116"/>
                    <a:gd name="T5" fmla="*/ 1 h 229"/>
                    <a:gd name="T6" fmla="*/ 76 w 116"/>
                    <a:gd name="T7" fmla="*/ 1 h 229"/>
                    <a:gd name="T8" fmla="*/ 42 w 116"/>
                    <a:gd name="T9" fmla="*/ 1 h 229"/>
                    <a:gd name="T10" fmla="*/ 41 w 116"/>
                    <a:gd name="T11" fmla="*/ 1 h 229"/>
                    <a:gd name="T12" fmla="*/ 35 w 116"/>
                    <a:gd name="T13" fmla="*/ 1 h 229"/>
                    <a:gd name="T14" fmla="*/ 11 w 116"/>
                    <a:gd name="T15" fmla="*/ 7 h 229"/>
                    <a:gd name="T16" fmla="*/ 5 w 116"/>
                    <a:gd name="T17" fmla="*/ 11 h 229"/>
                    <a:gd name="T18" fmla="*/ 5 w 116"/>
                    <a:gd name="T19" fmla="*/ 11 h 229"/>
                    <a:gd name="T20" fmla="*/ 4 w 116"/>
                    <a:gd name="T21" fmla="*/ 11 h 229"/>
                    <a:gd name="T22" fmla="*/ 4 w 116"/>
                    <a:gd name="T23" fmla="*/ 12 h 229"/>
                    <a:gd name="T24" fmla="*/ 4 w 116"/>
                    <a:gd name="T25" fmla="*/ 12 h 229"/>
                    <a:gd name="T26" fmla="*/ 3 w 116"/>
                    <a:gd name="T27" fmla="*/ 13 h 229"/>
                    <a:gd name="T28" fmla="*/ 1 w 116"/>
                    <a:gd name="T29" fmla="*/ 20 h 229"/>
                    <a:gd name="T30" fmla="*/ 0 w 116"/>
                    <a:gd name="T31" fmla="*/ 20 h 229"/>
                    <a:gd name="T32" fmla="*/ 0 w 116"/>
                    <a:gd name="T33" fmla="*/ 95 h 229"/>
                    <a:gd name="T34" fmla="*/ 12 w 116"/>
                    <a:gd name="T35" fmla="*/ 108 h 229"/>
                    <a:gd name="T36" fmla="*/ 23 w 116"/>
                    <a:gd name="T37" fmla="*/ 95 h 229"/>
                    <a:gd name="T38" fmla="*/ 24 w 116"/>
                    <a:gd name="T39" fmla="*/ 28 h 229"/>
                    <a:gd name="T40" fmla="*/ 28 w 116"/>
                    <a:gd name="T41" fmla="*/ 27 h 229"/>
                    <a:gd name="T42" fmla="*/ 28 w 116"/>
                    <a:gd name="T43" fmla="*/ 120 h 229"/>
                    <a:gd name="T44" fmla="*/ 28 w 116"/>
                    <a:gd name="T45" fmla="*/ 121 h 229"/>
                    <a:gd name="T46" fmla="*/ 28 w 116"/>
                    <a:gd name="T47" fmla="*/ 209 h 229"/>
                    <a:gd name="T48" fmla="*/ 23 w 116"/>
                    <a:gd name="T49" fmla="*/ 209 h 229"/>
                    <a:gd name="T50" fmla="*/ 13 w 116"/>
                    <a:gd name="T51" fmla="*/ 219 h 229"/>
                    <a:gd name="T52" fmla="*/ 23 w 116"/>
                    <a:gd name="T53" fmla="*/ 229 h 229"/>
                    <a:gd name="T54" fmla="*/ 43 w 116"/>
                    <a:gd name="T55" fmla="*/ 229 h 229"/>
                    <a:gd name="T56" fmla="*/ 52 w 116"/>
                    <a:gd name="T57" fmla="*/ 218 h 229"/>
                    <a:gd name="T58" fmla="*/ 52 w 116"/>
                    <a:gd name="T59" fmla="*/ 217 h 229"/>
                    <a:gd name="T60" fmla="*/ 52 w 116"/>
                    <a:gd name="T61" fmla="*/ 129 h 229"/>
                    <a:gd name="T62" fmla="*/ 64 w 116"/>
                    <a:gd name="T63" fmla="*/ 129 h 229"/>
                    <a:gd name="T64" fmla="*/ 64 w 116"/>
                    <a:gd name="T65" fmla="*/ 217 h 229"/>
                    <a:gd name="T66" fmla="*/ 64 w 116"/>
                    <a:gd name="T67" fmla="*/ 218 h 229"/>
                    <a:gd name="T68" fmla="*/ 74 w 116"/>
                    <a:gd name="T69" fmla="*/ 229 h 229"/>
                    <a:gd name="T70" fmla="*/ 93 w 116"/>
                    <a:gd name="T71" fmla="*/ 229 h 229"/>
                    <a:gd name="T72" fmla="*/ 103 w 116"/>
                    <a:gd name="T73" fmla="*/ 219 h 229"/>
                    <a:gd name="T74" fmla="*/ 93 w 116"/>
                    <a:gd name="T75" fmla="*/ 209 h 229"/>
                    <a:gd name="T76" fmla="*/ 88 w 116"/>
                    <a:gd name="T77" fmla="*/ 209 h 229"/>
                    <a:gd name="T78" fmla="*/ 88 w 116"/>
                    <a:gd name="T79" fmla="*/ 121 h 229"/>
                    <a:gd name="T80" fmla="*/ 88 w 116"/>
                    <a:gd name="T81" fmla="*/ 120 h 229"/>
                    <a:gd name="T82" fmla="*/ 88 w 116"/>
                    <a:gd name="T83" fmla="*/ 27 h 229"/>
                    <a:gd name="T84" fmla="*/ 92 w 116"/>
                    <a:gd name="T85" fmla="*/ 28 h 229"/>
                    <a:gd name="T86" fmla="*/ 92 w 116"/>
                    <a:gd name="T87" fmla="*/ 95 h 229"/>
                    <a:gd name="T88" fmla="*/ 104 w 116"/>
                    <a:gd name="T89" fmla="*/ 108 h 229"/>
                    <a:gd name="T90" fmla="*/ 116 w 116"/>
                    <a:gd name="T91" fmla="*/ 95 h 229"/>
                    <a:gd name="T92" fmla="*/ 116 w 116"/>
                    <a:gd name="T93" fmla="*/ 20 h 229"/>
                    <a:gd name="T94" fmla="*/ 111 w 116"/>
                    <a:gd name="T95" fmla="*/ 10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16" h="229">
                      <a:moveTo>
                        <a:pt x="111" y="10"/>
                      </a:moveTo>
                      <a:cubicBezTo>
                        <a:pt x="109" y="8"/>
                        <a:pt x="108" y="8"/>
                        <a:pt x="106" y="7"/>
                      </a:cubicBezTo>
                      <a:cubicBezTo>
                        <a:pt x="82" y="1"/>
                        <a:pt x="82" y="1"/>
                        <a:pt x="82" y="1"/>
                      </a:cubicBezTo>
                      <a:cubicBezTo>
                        <a:pt x="80" y="0"/>
                        <a:pt x="78" y="1"/>
                        <a:pt x="76" y="1"/>
                      </a:cubicBezTo>
                      <a:cubicBezTo>
                        <a:pt x="42" y="1"/>
                        <a:pt x="42" y="1"/>
                        <a:pt x="42" y="1"/>
                      </a:cubicBezTo>
                      <a:cubicBezTo>
                        <a:pt x="42" y="1"/>
                        <a:pt x="42" y="1"/>
                        <a:pt x="41" y="1"/>
                      </a:cubicBezTo>
                      <a:cubicBezTo>
                        <a:pt x="39" y="0"/>
                        <a:pt x="37" y="0"/>
                        <a:pt x="35" y="1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9" y="8"/>
                        <a:pt x="7" y="9"/>
                        <a:pt x="5" y="11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1"/>
                        <a:pt x="5" y="11"/>
                        <a:pt x="4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3"/>
                      </a:cubicBezTo>
                      <a:cubicBezTo>
                        <a:pt x="2" y="15"/>
                        <a:pt x="0" y="17"/>
                        <a:pt x="1" y="20"/>
                      </a:cubicBezTo>
                      <a:cubicBezTo>
                        <a:pt x="1" y="20"/>
                        <a:pt x="0" y="20"/>
                        <a:pt x="0" y="20"/>
                      </a:cubicBezTo>
                      <a:cubicBezTo>
                        <a:pt x="0" y="95"/>
                        <a:pt x="0" y="95"/>
                        <a:pt x="0" y="95"/>
                      </a:cubicBezTo>
                      <a:cubicBezTo>
                        <a:pt x="0" y="102"/>
                        <a:pt x="5" y="108"/>
                        <a:pt x="12" y="108"/>
                      </a:cubicBezTo>
                      <a:cubicBezTo>
                        <a:pt x="18" y="108"/>
                        <a:pt x="23" y="102"/>
                        <a:pt x="23" y="9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8" y="27"/>
                        <a:pt x="28" y="27"/>
                        <a:pt x="28" y="27"/>
                      </a:cubicBezTo>
                      <a:cubicBezTo>
                        <a:pt x="28" y="120"/>
                        <a:pt x="28" y="120"/>
                        <a:pt x="28" y="120"/>
                      </a:cubicBezTo>
                      <a:cubicBezTo>
                        <a:pt x="28" y="121"/>
                        <a:pt x="28" y="121"/>
                        <a:pt x="28" y="121"/>
                      </a:cubicBezTo>
                      <a:cubicBezTo>
                        <a:pt x="28" y="209"/>
                        <a:pt x="28" y="209"/>
                        <a:pt x="28" y="209"/>
                      </a:cubicBezTo>
                      <a:cubicBezTo>
                        <a:pt x="23" y="209"/>
                        <a:pt x="23" y="209"/>
                        <a:pt x="23" y="209"/>
                      </a:cubicBezTo>
                      <a:cubicBezTo>
                        <a:pt x="18" y="209"/>
                        <a:pt x="13" y="213"/>
                        <a:pt x="13" y="219"/>
                      </a:cubicBezTo>
                      <a:cubicBezTo>
                        <a:pt x="13" y="225"/>
                        <a:pt x="18" y="229"/>
                        <a:pt x="23" y="229"/>
                      </a:cubicBezTo>
                      <a:cubicBezTo>
                        <a:pt x="43" y="229"/>
                        <a:pt x="43" y="229"/>
                        <a:pt x="43" y="229"/>
                      </a:cubicBezTo>
                      <a:cubicBezTo>
                        <a:pt x="49" y="229"/>
                        <a:pt x="52" y="224"/>
                        <a:pt x="52" y="218"/>
                      </a:cubicBezTo>
                      <a:cubicBezTo>
                        <a:pt x="52" y="217"/>
                        <a:pt x="52" y="217"/>
                        <a:pt x="52" y="217"/>
                      </a:cubicBezTo>
                      <a:cubicBezTo>
                        <a:pt x="52" y="129"/>
                        <a:pt x="52" y="129"/>
                        <a:pt x="52" y="129"/>
                      </a:cubicBezTo>
                      <a:cubicBezTo>
                        <a:pt x="64" y="129"/>
                        <a:pt x="64" y="129"/>
                        <a:pt x="64" y="129"/>
                      </a:cubicBezTo>
                      <a:cubicBezTo>
                        <a:pt x="64" y="217"/>
                        <a:pt x="64" y="217"/>
                        <a:pt x="64" y="217"/>
                      </a:cubicBezTo>
                      <a:cubicBezTo>
                        <a:pt x="64" y="218"/>
                        <a:pt x="64" y="218"/>
                        <a:pt x="64" y="218"/>
                      </a:cubicBezTo>
                      <a:cubicBezTo>
                        <a:pt x="64" y="224"/>
                        <a:pt x="68" y="229"/>
                        <a:pt x="74" y="229"/>
                      </a:cubicBezTo>
                      <a:cubicBezTo>
                        <a:pt x="93" y="229"/>
                        <a:pt x="93" y="229"/>
                        <a:pt x="93" y="229"/>
                      </a:cubicBezTo>
                      <a:cubicBezTo>
                        <a:pt x="98" y="229"/>
                        <a:pt x="103" y="225"/>
                        <a:pt x="103" y="219"/>
                      </a:cubicBezTo>
                      <a:cubicBezTo>
                        <a:pt x="103" y="213"/>
                        <a:pt x="98" y="209"/>
                        <a:pt x="93" y="209"/>
                      </a:cubicBezTo>
                      <a:cubicBezTo>
                        <a:pt x="88" y="209"/>
                        <a:pt x="88" y="209"/>
                        <a:pt x="88" y="209"/>
                      </a:cubicBezTo>
                      <a:cubicBezTo>
                        <a:pt x="88" y="121"/>
                        <a:pt x="88" y="121"/>
                        <a:pt x="88" y="121"/>
                      </a:cubicBezTo>
                      <a:cubicBezTo>
                        <a:pt x="88" y="120"/>
                        <a:pt x="88" y="120"/>
                        <a:pt x="88" y="120"/>
                      </a:cubicBezTo>
                      <a:cubicBezTo>
                        <a:pt x="88" y="27"/>
                        <a:pt x="88" y="27"/>
                        <a:pt x="88" y="27"/>
                      </a:cubicBezTo>
                      <a:cubicBezTo>
                        <a:pt x="92" y="28"/>
                        <a:pt x="92" y="28"/>
                        <a:pt x="92" y="28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2" y="102"/>
                        <a:pt x="97" y="108"/>
                        <a:pt x="104" y="108"/>
                      </a:cubicBezTo>
                      <a:cubicBezTo>
                        <a:pt x="111" y="108"/>
                        <a:pt x="116" y="102"/>
                        <a:pt x="116" y="95"/>
                      </a:cubicBezTo>
                      <a:cubicBezTo>
                        <a:pt x="116" y="20"/>
                        <a:pt x="116" y="20"/>
                        <a:pt x="116" y="20"/>
                      </a:cubicBezTo>
                      <a:cubicBezTo>
                        <a:pt x="116" y="16"/>
                        <a:pt x="114" y="12"/>
                        <a:pt x="11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  <p:sp>
              <p:nvSpPr>
                <p:cNvPr id="24" name="Oval 11">
                  <a:extLst>
                    <a:ext uri="{FF2B5EF4-FFF2-40B4-BE49-F238E27FC236}">
                      <a16:creationId xmlns:a16="http://schemas.microsoft.com/office/drawing/2014/main" id="{C020AB77-DEDD-4DDD-88FA-683B00D534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77475" y="4398963"/>
                  <a:ext cx="188913" cy="187325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</p:grpSp>
          <p:grpSp>
            <p:nvGrpSpPr>
              <p:cNvPr id="20" name="Group 41">
                <a:extLst>
                  <a:ext uri="{FF2B5EF4-FFF2-40B4-BE49-F238E27FC236}">
                    <a16:creationId xmlns:a16="http://schemas.microsoft.com/office/drawing/2014/main" id="{F40071CE-A181-44B1-BFF9-C8520A6FF857}"/>
                  </a:ext>
                </a:extLst>
              </p:cNvPr>
              <p:cNvGrpSpPr/>
              <p:nvPr/>
            </p:nvGrpSpPr>
            <p:grpSpPr>
              <a:xfrm>
                <a:off x="10093325" y="6210300"/>
                <a:ext cx="522288" cy="1057276"/>
                <a:chOff x="10093325" y="6210300"/>
                <a:chExt cx="522288" cy="1057276"/>
              </a:xfrm>
              <a:solidFill>
                <a:srgbClr val="7A7A7A"/>
              </a:solidFill>
            </p:grpSpPr>
            <p:sp>
              <p:nvSpPr>
                <p:cNvPr id="21" name="Oval 12">
                  <a:extLst>
                    <a:ext uri="{FF2B5EF4-FFF2-40B4-BE49-F238E27FC236}">
                      <a16:creationId xmlns:a16="http://schemas.microsoft.com/office/drawing/2014/main" id="{988BB940-0550-4679-90A1-9FE59BA5791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96525" y="6210300"/>
                  <a:ext cx="192088" cy="1920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  <p:sp>
              <p:nvSpPr>
                <p:cNvPr id="22" name="Freeform 13">
                  <a:extLst>
                    <a:ext uri="{FF2B5EF4-FFF2-40B4-BE49-F238E27FC236}">
                      <a16:creationId xmlns:a16="http://schemas.microsoft.com/office/drawing/2014/main" id="{C7F9AA1B-A36F-4D6E-995D-5B1F230212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3325" y="6402388"/>
                  <a:ext cx="522288" cy="865188"/>
                </a:xfrm>
                <a:custGeom>
                  <a:avLst/>
                  <a:gdLst>
                    <a:gd name="T0" fmla="*/ 136 w 139"/>
                    <a:gd name="T1" fmla="*/ 49 h 230"/>
                    <a:gd name="T2" fmla="*/ 105 w 139"/>
                    <a:gd name="T3" fmla="*/ 13 h 230"/>
                    <a:gd name="T4" fmla="*/ 83 w 139"/>
                    <a:gd name="T5" fmla="*/ 0 h 230"/>
                    <a:gd name="T6" fmla="*/ 83 w 139"/>
                    <a:gd name="T7" fmla="*/ 0 h 230"/>
                    <a:gd name="T8" fmla="*/ 70 w 139"/>
                    <a:gd name="T9" fmla="*/ 4 h 230"/>
                    <a:gd name="T10" fmla="*/ 64 w 139"/>
                    <a:gd name="T11" fmla="*/ 7 h 230"/>
                    <a:gd name="T12" fmla="*/ 28 w 139"/>
                    <a:gd name="T13" fmla="*/ 44 h 230"/>
                    <a:gd name="T14" fmla="*/ 12 w 139"/>
                    <a:gd name="T15" fmla="*/ 44 h 230"/>
                    <a:gd name="T16" fmla="*/ 0 w 139"/>
                    <a:gd name="T17" fmla="*/ 56 h 230"/>
                    <a:gd name="T18" fmla="*/ 12 w 139"/>
                    <a:gd name="T19" fmla="*/ 68 h 230"/>
                    <a:gd name="T20" fmla="*/ 34 w 139"/>
                    <a:gd name="T21" fmla="*/ 68 h 230"/>
                    <a:gd name="T22" fmla="*/ 46 w 139"/>
                    <a:gd name="T23" fmla="*/ 62 h 230"/>
                    <a:gd name="T24" fmla="*/ 59 w 139"/>
                    <a:gd name="T25" fmla="*/ 51 h 230"/>
                    <a:gd name="T26" fmla="*/ 59 w 139"/>
                    <a:gd name="T27" fmla="*/ 120 h 230"/>
                    <a:gd name="T28" fmla="*/ 35 w 139"/>
                    <a:gd name="T29" fmla="*/ 207 h 230"/>
                    <a:gd name="T30" fmla="*/ 25 w 139"/>
                    <a:gd name="T31" fmla="*/ 204 h 230"/>
                    <a:gd name="T32" fmla="*/ 14 w 139"/>
                    <a:gd name="T33" fmla="*/ 211 h 230"/>
                    <a:gd name="T34" fmla="*/ 20 w 139"/>
                    <a:gd name="T35" fmla="*/ 222 h 230"/>
                    <a:gd name="T36" fmla="*/ 41 w 139"/>
                    <a:gd name="T37" fmla="*/ 228 h 230"/>
                    <a:gd name="T38" fmla="*/ 46 w 139"/>
                    <a:gd name="T39" fmla="*/ 228 h 230"/>
                    <a:gd name="T40" fmla="*/ 57 w 139"/>
                    <a:gd name="T41" fmla="*/ 218 h 230"/>
                    <a:gd name="T42" fmla="*/ 78 w 139"/>
                    <a:gd name="T43" fmla="*/ 137 h 230"/>
                    <a:gd name="T44" fmla="*/ 83 w 139"/>
                    <a:gd name="T45" fmla="*/ 136 h 230"/>
                    <a:gd name="T46" fmla="*/ 83 w 139"/>
                    <a:gd name="T47" fmla="*/ 136 h 230"/>
                    <a:gd name="T48" fmla="*/ 87 w 139"/>
                    <a:gd name="T49" fmla="*/ 136 h 230"/>
                    <a:gd name="T50" fmla="*/ 108 w 139"/>
                    <a:gd name="T51" fmla="*/ 212 h 230"/>
                    <a:gd name="T52" fmla="*/ 98 w 139"/>
                    <a:gd name="T53" fmla="*/ 212 h 230"/>
                    <a:gd name="T54" fmla="*/ 89 w 139"/>
                    <a:gd name="T55" fmla="*/ 221 h 230"/>
                    <a:gd name="T56" fmla="*/ 98 w 139"/>
                    <a:gd name="T57" fmla="*/ 230 h 230"/>
                    <a:gd name="T58" fmla="*/ 119 w 139"/>
                    <a:gd name="T59" fmla="*/ 230 h 230"/>
                    <a:gd name="T60" fmla="*/ 124 w 139"/>
                    <a:gd name="T61" fmla="*/ 230 h 230"/>
                    <a:gd name="T62" fmla="*/ 132 w 139"/>
                    <a:gd name="T63" fmla="*/ 213 h 230"/>
                    <a:gd name="T64" fmla="*/ 107 w 139"/>
                    <a:gd name="T65" fmla="*/ 120 h 230"/>
                    <a:gd name="T66" fmla="*/ 107 w 139"/>
                    <a:gd name="T67" fmla="*/ 52 h 230"/>
                    <a:gd name="T68" fmla="*/ 115 w 139"/>
                    <a:gd name="T69" fmla="*/ 63 h 230"/>
                    <a:gd name="T70" fmla="*/ 115 w 139"/>
                    <a:gd name="T71" fmla="*/ 91 h 230"/>
                    <a:gd name="T72" fmla="*/ 127 w 139"/>
                    <a:gd name="T73" fmla="*/ 103 h 230"/>
                    <a:gd name="T74" fmla="*/ 138 w 139"/>
                    <a:gd name="T75" fmla="*/ 91 h 230"/>
                    <a:gd name="T76" fmla="*/ 138 w 139"/>
                    <a:gd name="T77" fmla="*/ 60 h 230"/>
                    <a:gd name="T78" fmla="*/ 136 w 139"/>
                    <a:gd name="T79" fmla="*/ 49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39" h="230">
                      <a:moveTo>
                        <a:pt x="136" y="49"/>
                      </a:moveTo>
                      <a:cubicBezTo>
                        <a:pt x="105" y="13"/>
                        <a:pt x="105" y="13"/>
                        <a:pt x="105" y="13"/>
                      </a:cubicBezTo>
                      <a:cubicBezTo>
                        <a:pt x="101" y="6"/>
                        <a:pt x="92" y="0"/>
                        <a:pt x="83" y="0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78" y="0"/>
                        <a:pt x="73" y="2"/>
                        <a:pt x="70" y="4"/>
                      </a:cubicBezTo>
                      <a:cubicBezTo>
                        <a:pt x="68" y="5"/>
                        <a:pt x="66" y="6"/>
                        <a:pt x="64" y="7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12" y="44"/>
                        <a:pt x="12" y="44"/>
                        <a:pt x="12" y="44"/>
                      </a:cubicBezTo>
                      <a:cubicBezTo>
                        <a:pt x="5" y="44"/>
                        <a:pt x="0" y="49"/>
                        <a:pt x="0" y="56"/>
                      </a:cubicBezTo>
                      <a:cubicBezTo>
                        <a:pt x="0" y="63"/>
                        <a:pt x="5" y="68"/>
                        <a:pt x="12" y="68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39" y="68"/>
                        <a:pt x="44" y="66"/>
                        <a:pt x="46" y="62"/>
                      </a:cubicBezTo>
                      <a:cubicBezTo>
                        <a:pt x="59" y="51"/>
                        <a:pt x="59" y="51"/>
                        <a:pt x="59" y="51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35" y="207"/>
                        <a:pt x="35" y="207"/>
                        <a:pt x="35" y="207"/>
                      </a:cubicBezTo>
                      <a:cubicBezTo>
                        <a:pt x="25" y="204"/>
                        <a:pt x="25" y="204"/>
                        <a:pt x="25" y="204"/>
                      </a:cubicBezTo>
                      <a:cubicBezTo>
                        <a:pt x="20" y="203"/>
                        <a:pt x="15" y="206"/>
                        <a:pt x="14" y="211"/>
                      </a:cubicBezTo>
                      <a:cubicBezTo>
                        <a:pt x="12" y="216"/>
                        <a:pt x="15" y="221"/>
                        <a:pt x="20" y="222"/>
                      </a:cubicBezTo>
                      <a:cubicBezTo>
                        <a:pt x="41" y="228"/>
                        <a:pt x="41" y="228"/>
                        <a:pt x="41" y="228"/>
                      </a:cubicBezTo>
                      <a:cubicBezTo>
                        <a:pt x="43" y="228"/>
                        <a:pt x="45" y="228"/>
                        <a:pt x="46" y="228"/>
                      </a:cubicBezTo>
                      <a:cubicBezTo>
                        <a:pt x="51" y="227"/>
                        <a:pt x="55" y="224"/>
                        <a:pt x="57" y="218"/>
                      </a:cubicBezTo>
                      <a:cubicBezTo>
                        <a:pt x="78" y="137"/>
                        <a:pt x="78" y="137"/>
                        <a:pt x="78" y="137"/>
                      </a:cubicBezTo>
                      <a:cubicBezTo>
                        <a:pt x="80" y="137"/>
                        <a:pt x="81" y="136"/>
                        <a:pt x="83" y="136"/>
                      </a:cubicBezTo>
                      <a:cubicBezTo>
                        <a:pt x="83" y="136"/>
                        <a:pt x="83" y="136"/>
                        <a:pt x="83" y="136"/>
                      </a:cubicBezTo>
                      <a:cubicBezTo>
                        <a:pt x="84" y="136"/>
                        <a:pt x="86" y="136"/>
                        <a:pt x="87" y="136"/>
                      </a:cubicBezTo>
                      <a:cubicBezTo>
                        <a:pt x="108" y="212"/>
                        <a:pt x="108" y="212"/>
                        <a:pt x="108" y="212"/>
                      </a:cubicBezTo>
                      <a:cubicBezTo>
                        <a:pt x="98" y="212"/>
                        <a:pt x="98" y="212"/>
                        <a:pt x="98" y="212"/>
                      </a:cubicBezTo>
                      <a:cubicBezTo>
                        <a:pt x="93" y="212"/>
                        <a:pt x="89" y="217"/>
                        <a:pt x="89" y="221"/>
                      </a:cubicBezTo>
                      <a:cubicBezTo>
                        <a:pt x="89" y="226"/>
                        <a:pt x="93" y="230"/>
                        <a:pt x="98" y="230"/>
                      </a:cubicBezTo>
                      <a:cubicBezTo>
                        <a:pt x="119" y="230"/>
                        <a:pt x="119" y="230"/>
                        <a:pt x="119" y="230"/>
                      </a:cubicBezTo>
                      <a:cubicBezTo>
                        <a:pt x="121" y="230"/>
                        <a:pt x="123" y="230"/>
                        <a:pt x="124" y="230"/>
                      </a:cubicBezTo>
                      <a:cubicBezTo>
                        <a:pt x="132" y="228"/>
                        <a:pt x="134" y="220"/>
                        <a:pt x="132" y="213"/>
                      </a:cubicBezTo>
                      <a:cubicBezTo>
                        <a:pt x="107" y="120"/>
                        <a:pt x="107" y="120"/>
                        <a:pt x="107" y="120"/>
                      </a:cubicBezTo>
                      <a:cubicBezTo>
                        <a:pt x="107" y="52"/>
                        <a:pt x="107" y="52"/>
                        <a:pt x="107" y="52"/>
                      </a:cubicBezTo>
                      <a:cubicBezTo>
                        <a:pt x="115" y="63"/>
                        <a:pt x="115" y="63"/>
                        <a:pt x="115" y="63"/>
                      </a:cubicBezTo>
                      <a:cubicBezTo>
                        <a:pt x="115" y="91"/>
                        <a:pt x="115" y="91"/>
                        <a:pt x="115" y="91"/>
                      </a:cubicBezTo>
                      <a:cubicBezTo>
                        <a:pt x="115" y="98"/>
                        <a:pt x="120" y="103"/>
                        <a:pt x="127" y="103"/>
                      </a:cubicBezTo>
                      <a:cubicBezTo>
                        <a:pt x="133" y="103"/>
                        <a:pt x="138" y="98"/>
                        <a:pt x="138" y="91"/>
                      </a:cubicBezTo>
                      <a:cubicBezTo>
                        <a:pt x="138" y="60"/>
                        <a:pt x="138" y="60"/>
                        <a:pt x="138" y="60"/>
                      </a:cubicBezTo>
                      <a:cubicBezTo>
                        <a:pt x="138" y="56"/>
                        <a:pt x="139" y="52"/>
                        <a:pt x="136" y="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</p:grpSp>
        </p:grpSp>
        <p:sp>
          <p:nvSpPr>
            <p:cNvPr id="9" name="Oval 7">
              <a:extLst>
                <a:ext uri="{FF2B5EF4-FFF2-40B4-BE49-F238E27FC236}">
                  <a16:creationId xmlns:a16="http://schemas.microsoft.com/office/drawing/2014/main" id="{5B971388-3E4E-4B02-8945-2372C8AC84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44441" y="12209570"/>
              <a:ext cx="2337875" cy="2332679"/>
            </a:xfrm>
            <a:prstGeom prst="ellipse">
              <a:avLst/>
            </a:prstGeom>
            <a:solidFill>
              <a:srgbClr val="39B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grpSp>
          <p:nvGrpSpPr>
            <p:cNvPr id="10" name="Group 51">
              <a:extLst>
                <a:ext uri="{FF2B5EF4-FFF2-40B4-BE49-F238E27FC236}">
                  <a16:creationId xmlns:a16="http://schemas.microsoft.com/office/drawing/2014/main" id="{6FB615BA-418C-4F28-BF59-82819ACF88F7}"/>
                </a:ext>
              </a:extLst>
            </p:cNvPr>
            <p:cNvGrpSpPr/>
            <p:nvPr/>
          </p:nvGrpSpPr>
          <p:grpSpPr>
            <a:xfrm>
              <a:off x="16261389" y="12516091"/>
              <a:ext cx="854624" cy="1730029"/>
              <a:chOff x="10093325" y="6210300"/>
              <a:chExt cx="522288" cy="1057276"/>
            </a:xfrm>
          </p:grpSpPr>
          <p:sp>
            <p:nvSpPr>
              <p:cNvPr id="12" name="Oval 12">
                <a:extLst>
                  <a:ext uri="{FF2B5EF4-FFF2-40B4-BE49-F238E27FC236}">
                    <a16:creationId xmlns:a16="http://schemas.microsoft.com/office/drawing/2014/main" id="{65EF7B0D-B790-499F-AB79-3412652788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525" y="6210300"/>
                <a:ext cx="192088" cy="1920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13" name="Freeform 13">
                <a:extLst>
                  <a:ext uri="{FF2B5EF4-FFF2-40B4-BE49-F238E27FC236}">
                    <a16:creationId xmlns:a16="http://schemas.microsoft.com/office/drawing/2014/main" id="{304366E5-3A05-4915-BACB-882056B36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3325" y="6402388"/>
                <a:ext cx="522288" cy="865188"/>
              </a:xfrm>
              <a:custGeom>
                <a:avLst/>
                <a:gdLst>
                  <a:gd name="T0" fmla="*/ 136 w 139"/>
                  <a:gd name="T1" fmla="*/ 49 h 230"/>
                  <a:gd name="T2" fmla="*/ 105 w 139"/>
                  <a:gd name="T3" fmla="*/ 13 h 230"/>
                  <a:gd name="T4" fmla="*/ 83 w 139"/>
                  <a:gd name="T5" fmla="*/ 0 h 230"/>
                  <a:gd name="T6" fmla="*/ 83 w 139"/>
                  <a:gd name="T7" fmla="*/ 0 h 230"/>
                  <a:gd name="T8" fmla="*/ 70 w 139"/>
                  <a:gd name="T9" fmla="*/ 4 h 230"/>
                  <a:gd name="T10" fmla="*/ 64 w 139"/>
                  <a:gd name="T11" fmla="*/ 7 h 230"/>
                  <a:gd name="T12" fmla="*/ 28 w 139"/>
                  <a:gd name="T13" fmla="*/ 44 h 230"/>
                  <a:gd name="T14" fmla="*/ 12 w 139"/>
                  <a:gd name="T15" fmla="*/ 44 h 230"/>
                  <a:gd name="T16" fmla="*/ 0 w 139"/>
                  <a:gd name="T17" fmla="*/ 56 h 230"/>
                  <a:gd name="T18" fmla="*/ 12 w 139"/>
                  <a:gd name="T19" fmla="*/ 68 h 230"/>
                  <a:gd name="T20" fmla="*/ 34 w 139"/>
                  <a:gd name="T21" fmla="*/ 68 h 230"/>
                  <a:gd name="T22" fmla="*/ 46 w 139"/>
                  <a:gd name="T23" fmla="*/ 62 h 230"/>
                  <a:gd name="T24" fmla="*/ 59 w 139"/>
                  <a:gd name="T25" fmla="*/ 51 h 230"/>
                  <a:gd name="T26" fmla="*/ 59 w 139"/>
                  <a:gd name="T27" fmla="*/ 120 h 230"/>
                  <a:gd name="T28" fmla="*/ 35 w 139"/>
                  <a:gd name="T29" fmla="*/ 207 h 230"/>
                  <a:gd name="T30" fmla="*/ 25 w 139"/>
                  <a:gd name="T31" fmla="*/ 204 h 230"/>
                  <a:gd name="T32" fmla="*/ 14 w 139"/>
                  <a:gd name="T33" fmla="*/ 211 h 230"/>
                  <a:gd name="T34" fmla="*/ 20 w 139"/>
                  <a:gd name="T35" fmla="*/ 222 h 230"/>
                  <a:gd name="T36" fmla="*/ 41 w 139"/>
                  <a:gd name="T37" fmla="*/ 228 h 230"/>
                  <a:gd name="T38" fmla="*/ 46 w 139"/>
                  <a:gd name="T39" fmla="*/ 228 h 230"/>
                  <a:gd name="T40" fmla="*/ 57 w 139"/>
                  <a:gd name="T41" fmla="*/ 218 h 230"/>
                  <a:gd name="T42" fmla="*/ 78 w 139"/>
                  <a:gd name="T43" fmla="*/ 137 h 230"/>
                  <a:gd name="T44" fmla="*/ 83 w 139"/>
                  <a:gd name="T45" fmla="*/ 136 h 230"/>
                  <a:gd name="T46" fmla="*/ 83 w 139"/>
                  <a:gd name="T47" fmla="*/ 136 h 230"/>
                  <a:gd name="T48" fmla="*/ 87 w 139"/>
                  <a:gd name="T49" fmla="*/ 136 h 230"/>
                  <a:gd name="T50" fmla="*/ 108 w 139"/>
                  <a:gd name="T51" fmla="*/ 212 h 230"/>
                  <a:gd name="T52" fmla="*/ 98 w 139"/>
                  <a:gd name="T53" fmla="*/ 212 h 230"/>
                  <a:gd name="T54" fmla="*/ 89 w 139"/>
                  <a:gd name="T55" fmla="*/ 221 h 230"/>
                  <a:gd name="T56" fmla="*/ 98 w 139"/>
                  <a:gd name="T57" fmla="*/ 230 h 230"/>
                  <a:gd name="T58" fmla="*/ 119 w 139"/>
                  <a:gd name="T59" fmla="*/ 230 h 230"/>
                  <a:gd name="T60" fmla="*/ 124 w 139"/>
                  <a:gd name="T61" fmla="*/ 230 h 230"/>
                  <a:gd name="T62" fmla="*/ 132 w 139"/>
                  <a:gd name="T63" fmla="*/ 213 h 230"/>
                  <a:gd name="T64" fmla="*/ 107 w 139"/>
                  <a:gd name="T65" fmla="*/ 120 h 230"/>
                  <a:gd name="T66" fmla="*/ 107 w 139"/>
                  <a:gd name="T67" fmla="*/ 52 h 230"/>
                  <a:gd name="T68" fmla="*/ 115 w 139"/>
                  <a:gd name="T69" fmla="*/ 63 h 230"/>
                  <a:gd name="T70" fmla="*/ 115 w 139"/>
                  <a:gd name="T71" fmla="*/ 91 h 230"/>
                  <a:gd name="T72" fmla="*/ 127 w 139"/>
                  <a:gd name="T73" fmla="*/ 103 h 230"/>
                  <a:gd name="T74" fmla="*/ 138 w 139"/>
                  <a:gd name="T75" fmla="*/ 91 h 230"/>
                  <a:gd name="T76" fmla="*/ 138 w 139"/>
                  <a:gd name="T77" fmla="*/ 60 h 230"/>
                  <a:gd name="T78" fmla="*/ 136 w 139"/>
                  <a:gd name="T79" fmla="*/ 49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39" h="230">
                    <a:moveTo>
                      <a:pt x="136" y="49"/>
                    </a:moveTo>
                    <a:cubicBezTo>
                      <a:pt x="105" y="13"/>
                      <a:pt x="105" y="13"/>
                      <a:pt x="105" y="13"/>
                    </a:cubicBezTo>
                    <a:cubicBezTo>
                      <a:pt x="101" y="6"/>
                      <a:pt x="92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78" y="0"/>
                      <a:pt x="73" y="2"/>
                      <a:pt x="70" y="4"/>
                    </a:cubicBezTo>
                    <a:cubicBezTo>
                      <a:pt x="68" y="5"/>
                      <a:pt x="66" y="6"/>
                      <a:pt x="64" y="7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5" y="44"/>
                      <a:pt x="0" y="49"/>
                      <a:pt x="0" y="56"/>
                    </a:cubicBezTo>
                    <a:cubicBezTo>
                      <a:pt x="0" y="63"/>
                      <a:pt x="5" y="68"/>
                      <a:pt x="12" y="68"/>
                    </a:cubicBezTo>
                    <a:cubicBezTo>
                      <a:pt x="34" y="68"/>
                      <a:pt x="34" y="68"/>
                      <a:pt x="34" y="68"/>
                    </a:cubicBezTo>
                    <a:cubicBezTo>
                      <a:pt x="39" y="68"/>
                      <a:pt x="44" y="66"/>
                      <a:pt x="46" y="62"/>
                    </a:cubicBezTo>
                    <a:cubicBezTo>
                      <a:pt x="59" y="51"/>
                      <a:pt x="59" y="51"/>
                      <a:pt x="59" y="51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35" y="207"/>
                      <a:pt x="35" y="207"/>
                      <a:pt x="35" y="207"/>
                    </a:cubicBezTo>
                    <a:cubicBezTo>
                      <a:pt x="25" y="204"/>
                      <a:pt x="25" y="204"/>
                      <a:pt x="25" y="204"/>
                    </a:cubicBezTo>
                    <a:cubicBezTo>
                      <a:pt x="20" y="203"/>
                      <a:pt x="15" y="206"/>
                      <a:pt x="14" y="211"/>
                    </a:cubicBezTo>
                    <a:cubicBezTo>
                      <a:pt x="12" y="216"/>
                      <a:pt x="15" y="221"/>
                      <a:pt x="20" y="222"/>
                    </a:cubicBezTo>
                    <a:cubicBezTo>
                      <a:pt x="41" y="228"/>
                      <a:pt x="41" y="228"/>
                      <a:pt x="41" y="228"/>
                    </a:cubicBezTo>
                    <a:cubicBezTo>
                      <a:pt x="43" y="228"/>
                      <a:pt x="45" y="228"/>
                      <a:pt x="46" y="228"/>
                    </a:cubicBezTo>
                    <a:cubicBezTo>
                      <a:pt x="51" y="227"/>
                      <a:pt x="55" y="224"/>
                      <a:pt x="57" y="218"/>
                    </a:cubicBezTo>
                    <a:cubicBezTo>
                      <a:pt x="78" y="137"/>
                      <a:pt x="78" y="137"/>
                      <a:pt x="78" y="137"/>
                    </a:cubicBezTo>
                    <a:cubicBezTo>
                      <a:pt x="80" y="137"/>
                      <a:pt x="81" y="136"/>
                      <a:pt x="83" y="136"/>
                    </a:cubicBezTo>
                    <a:cubicBezTo>
                      <a:pt x="83" y="136"/>
                      <a:pt x="83" y="136"/>
                      <a:pt x="83" y="136"/>
                    </a:cubicBezTo>
                    <a:cubicBezTo>
                      <a:pt x="84" y="136"/>
                      <a:pt x="86" y="136"/>
                      <a:pt x="87" y="136"/>
                    </a:cubicBezTo>
                    <a:cubicBezTo>
                      <a:pt x="108" y="212"/>
                      <a:pt x="108" y="212"/>
                      <a:pt x="108" y="212"/>
                    </a:cubicBezTo>
                    <a:cubicBezTo>
                      <a:pt x="98" y="212"/>
                      <a:pt x="98" y="212"/>
                      <a:pt x="98" y="212"/>
                    </a:cubicBezTo>
                    <a:cubicBezTo>
                      <a:pt x="93" y="212"/>
                      <a:pt x="89" y="217"/>
                      <a:pt x="89" y="221"/>
                    </a:cubicBezTo>
                    <a:cubicBezTo>
                      <a:pt x="89" y="226"/>
                      <a:pt x="93" y="230"/>
                      <a:pt x="98" y="230"/>
                    </a:cubicBezTo>
                    <a:cubicBezTo>
                      <a:pt x="119" y="230"/>
                      <a:pt x="119" y="230"/>
                      <a:pt x="119" y="230"/>
                    </a:cubicBezTo>
                    <a:cubicBezTo>
                      <a:pt x="121" y="230"/>
                      <a:pt x="123" y="230"/>
                      <a:pt x="124" y="230"/>
                    </a:cubicBezTo>
                    <a:cubicBezTo>
                      <a:pt x="132" y="228"/>
                      <a:pt x="134" y="220"/>
                      <a:pt x="132" y="213"/>
                    </a:cubicBezTo>
                    <a:cubicBezTo>
                      <a:pt x="107" y="120"/>
                      <a:pt x="107" y="120"/>
                      <a:pt x="107" y="120"/>
                    </a:cubicBezTo>
                    <a:cubicBezTo>
                      <a:pt x="107" y="52"/>
                      <a:pt x="107" y="52"/>
                      <a:pt x="107" y="52"/>
                    </a:cubicBezTo>
                    <a:cubicBezTo>
                      <a:pt x="115" y="63"/>
                      <a:pt x="115" y="63"/>
                      <a:pt x="115" y="63"/>
                    </a:cubicBezTo>
                    <a:cubicBezTo>
                      <a:pt x="115" y="91"/>
                      <a:pt x="115" y="91"/>
                      <a:pt x="115" y="91"/>
                    </a:cubicBezTo>
                    <a:cubicBezTo>
                      <a:pt x="115" y="98"/>
                      <a:pt x="120" y="103"/>
                      <a:pt x="127" y="103"/>
                    </a:cubicBezTo>
                    <a:cubicBezTo>
                      <a:pt x="133" y="103"/>
                      <a:pt x="138" y="98"/>
                      <a:pt x="138" y="91"/>
                    </a:cubicBezTo>
                    <a:cubicBezTo>
                      <a:pt x="138" y="60"/>
                      <a:pt x="138" y="60"/>
                      <a:pt x="138" y="60"/>
                    </a:cubicBezTo>
                    <a:cubicBezTo>
                      <a:pt x="138" y="56"/>
                      <a:pt x="139" y="52"/>
                      <a:pt x="136" y="4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</p:grpSp>
        <p:sp>
          <p:nvSpPr>
            <p:cNvPr id="11" name="Oval 55">
              <a:extLst>
                <a:ext uri="{FF2B5EF4-FFF2-40B4-BE49-F238E27FC236}">
                  <a16:creationId xmlns:a16="http://schemas.microsoft.com/office/drawing/2014/main" id="{B3B4DB20-5F3A-47A3-A727-B55CE229788D}"/>
                </a:ext>
              </a:extLst>
            </p:cNvPr>
            <p:cNvSpPr/>
            <p:nvPr/>
          </p:nvSpPr>
          <p:spPr>
            <a:xfrm>
              <a:off x="15286302" y="12201778"/>
              <a:ext cx="2860498" cy="362382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67000"/>
                  </a:schemeClr>
                </a:gs>
                <a:gs pos="87000">
                  <a:schemeClr val="bg1">
                    <a:alpha val="0"/>
                    <a:lumMod val="10000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/>
            </a:p>
          </p:txBody>
        </p:sp>
      </p:grpSp>
      <p:grpSp>
        <p:nvGrpSpPr>
          <p:cNvPr id="25" name="Group 79">
            <a:extLst>
              <a:ext uri="{FF2B5EF4-FFF2-40B4-BE49-F238E27FC236}">
                <a16:creationId xmlns:a16="http://schemas.microsoft.com/office/drawing/2014/main" id="{ACC12A47-1BFC-4520-96AF-C7B072C73F98}"/>
              </a:ext>
            </a:extLst>
          </p:cNvPr>
          <p:cNvGrpSpPr/>
          <p:nvPr/>
        </p:nvGrpSpPr>
        <p:grpSpPr>
          <a:xfrm>
            <a:off x="3924874" y="2159131"/>
            <a:ext cx="778186" cy="1460675"/>
            <a:chOff x="2860696" y="8572876"/>
            <a:chExt cx="3527593" cy="6621381"/>
          </a:xfrm>
        </p:grpSpPr>
        <p:grpSp>
          <p:nvGrpSpPr>
            <p:cNvPr id="26" name="Group 56">
              <a:extLst>
                <a:ext uri="{FF2B5EF4-FFF2-40B4-BE49-F238E27FC236}">
                  <a16:creationId xmlns:a16="http://schemas.microsoft.com/office/drawing/2014/main" id="{F8C6FCC9-850C-433F-8C50-B4152F9C163D}"/>
                </a:ext>
              </a:extLst>
            </p:cNvPr>
            <p:cNvGrpSpPr/>
            <p:nvPr/>
          </p:nvGrpSpPr>
          <p:grpSpPr>
            <a:xfrm>
              <a:off x="2860696" y="8572876"/>
              <a:ext cx="3527593" cy="6621381"/>
              <a:chOff x="9290050" y="3800475"/>
              <a:chExt cx="2155825" cy="4046538"/>
            </a:xfrm>
            <a:effectLst>
              <a:outerShdw blurRad="254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32" name="Freeform 5">
                <a:extLst>
                  <a:ext uri="{FF2B5EF4-FFF2-40B4-BE49-F238E27FC236}">
                    <a16:creationId xmlns:a16="http://schemas.microsoft.com/office/drawing/2014/main" id="{5628CB3E-9D05-43CF-A6B7-EB47077914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0050" y="3800475"/>
                <a:ext cx="2155825" cy="4046538"/>
              </a:xfrm>
              <a:custGeom>
                <a:avLst/>
                <a:gdLst>
                  <a:gd name="T0" fmla="*/ 572 w 572"/>
                  <a:gd name="T1" fmla="*/ 953 h 1076"/>
                  <a:gd name="T2" fmla="*/ 449 w 572"/>
                  <a:gd name="T3" fmla="*/ 1076 h 1076"/>
                  <a:gd name="T4" fmla="*/ 123 w 572"/>
                  <a:gd name="T5" fmla="*/ 1076 h 1076"/>
                  <a:gd name="T6" fmla="*/ 0 w 572"/>
                  <a:gd name="T7" fmla="*/ 953 h 1076"/>
                  <a:gd name="T8" fmla="*/ 0 w 572"/>
                  <a:gd name="T9" fmla="*/ 123 h 1076"/>
                  <a:gd name="T10" fmla="*/ 123 w 572"/>
                  <a:gd name="T11" fmla="*/ 0 h 1076"/>
                  <a:gd name="T12" fmla="*/ 449 w 572"/>
                  <a:gd name="T13" fmla="*/ 0 h 1076"/>
                  <a:gd name="T14" fmla="*/ 572 w 572"/>
                  <a:gd name="T15" fmla="*/ 123 h 1076"/>
                  <a:gd name="T16" fmla="*/ 572 w 572"/>
                  <a:gd name="T17" fmla="*/ 953 h 1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2" h="1076">
                    <a:moveTo>
                      <a:pt x="572" y="953"/>
                    </a:moveTo>
                    <a:cubicBezTo>
                      <a:pt x="572" y="1021"/>
                      <a:pt x="517" y="1076"/>
                      <a:pt x="449" y="1076"/>
                    </a:cubicBezTo>
                    <a:cubicBezTo>
                      <a:pt x="123" y="1076"/>
                      <a:pt x="123" y="1076"/>
                      <a:pt x="123" y="1076"/>
                    </a:cubicBezTo>
                    <a:cubicBezTo>
                      <a:pt x="55" y="1076"/>
                      <a:pt x="0" y="1021"/>
                      <a:pt x="0" y="95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0" y="55"/>
                      <a:pt x="55" y="0"/>
                      <a:pt x="123" y="0"/>
                    </a:cubicBezTo>
                    <a:cubicBezTo>
                      <a:pt x="449" y="0"/>
                      <a:pt x="449" y="0"/>
                      <a:pt x="449" y="0"/>
                    </a:cubicBezTo>
                    <a:cubicBezTo>
                      <a:pt x="517" y="0"/>
                      <a:pt x="572" y="55"/>
                      <a:pt x="572" y="123"/>
                    </a:cubicBezTo>
                    <a:lnTo>
                      <a:pt x="572" y="953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33" name="Freeform 8">
                <a:extLst>
                  <a:ext uri="{FF2B5EF4-FFF2-40B4-BE49-F238E27FC236}">
                    <a16:creationId xmlns:a16="http://schemas.microsoft.com/office/drawing/2014/main" id="{AD2BCC1E-F4D8-4E7B-B083-3CA37660C04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4184650"/>
                <a:ext cx="1489075" cy="1484313"/>
              </a:xfrm>
              <a:custGeom>
                <a:avLst/>
                <a:gdLst>
                  <a:gd name="T0" fmla="*/ 197 w 395"/>
                  <a:gd name="T1" fmla="*/ 395 h 395"/>
                  <a:gd name="T2" fmla="*/ 0 w 395"/>
                  <a:gd name="T3" fmla="*/ 198 h 395"/>
                  <a:gd name="T4" fmla="*/ 197 w 395"/>
                  <a:gd name="T5" fmla="*/ 0 h 395"/>
                  <a:gd name="T6" fmla="*/ 395 w 395"/>
                  <a:gd name="T7" fmla="*/ 198 h 395"/>
                  <a:gd name="T8" fmla="*/ 197 w 395"/>
                  <a:gd name="T9" fmla="*/ 395 h 395"/>
                  <a:gd name="T10" fmla="*/ 197 w 395"/>
                  <a:gd name="T11" fmla="*/ 16 h 395"/>
                  <a:gd name="T12" fmla="*/ 16 w 395"/>
                  <a:gd name="T13" fmla="*/ 198 h 395"/>
                  <a:gd name="T14" fmla="*/ 197 w 395"/>
                  <a:gd name="T15" fmla="*/ 379 h 395"/>
                  <a:gd name="T16" fmla="*/ 378 w 395"/>
                  <a:gd name="T17" fmla="*/ 198 h 395"/>
                  <a:gd name="T18" fmla="*/ 197 w 395"/>
                  <a:gd name="T19" fmla="*/ 16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5">
                    <a:moveTo>
                      <a:pt x="197" y="395"/>
                    </a:moveTo>
                    <a:cubicBezTo>
                      <a:pt x="88" y="395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5"/>
                      <a:pt x="197" y="395"/>
                    </a:cubicBezTo>
                    <a:close/>
                    <a:moveTo>
                      <a:pt x="197" y="16"/>
                    </a:moveTo>
                    <a:cubicBezTo>
                      <a:pt x="97" y="16"/>
                      <a:pt x="16" y="98"/>
                      <a:pt x="16" y="198"/>
                    </a:cubicBezTo>
                    <a:cubicBezTo>
                      <a:pt x="16" y="297"/>
                      <a:pt x="97" y="379"/>
                      <a:pt x="197" y="379"/>
                    </a:cubicBezTo>
                    <a:cubicBezTo>
                      <a:pt x="297" y="379"/>
                      <a:pt x="378" y="297"/>
                      <a:pt x="378" y="198"/>
                    </a:cubicBezTo>
                    <a:cubicBezTo>
                      <a:pt x="378" y="98"/>
                      <a:pt x="297" y="16"/>
                      <a:pt x="197" y="16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34" name="Freeform 9">
                <a:extLst>
                  <a:ext uri="{FF2B5EF4-FFF2-40B4-BE49-F238E27FC236}">
                    <a16:creationId xmlns:a16="http://schemas.microsoft.com/office/drawing/2014/main" id="{24D5667B-B1F3-4069-8AA1-41F81DA7091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25013" y="5989638"/>
                <a:ext cx="1489075" cy="1487488"/>
              </a:xfrm>
              <a:custGeom>
                <a:avLst/>
                <a:gdLst>
                  <a:gd name="T0" fmla="*/ 197 w 395"/>
                  <a:gd name="T1" fmla="*/ 396 h 396"/>
                  <a:gd name="T2" fmla="*/ 0 w 395"/>
                  <a:gd name="T3" fmla="*/ 198 h 396"/>
                  <a:gd name="T4" fmla="*/ 197 w 395"/>
                  <a:gd name="T5" fmla="*/ 0 h 396"/>
                  <a:gd name="T6" fmla="*/ 395 w 395"/>
                  <a:gd name="T7" fmla="*/ 198 h 396"/>
                  <a:gd name="T8" fmla="*/ 197 w 395"/>
                  <a:gd name="T9" fmla="*/ 396 h 396"/>
                  <a:gd name="T10" fmla="*/ 197 w 395"/>
                  <a:gd name="T11" fmla="*/ 17 h 396"/>
                  <a:gd name="T12" fmla="*/ 16 w 395"/>
                  <a:gd name="T13" fmla="*/ 198 h 396"/>
                  <a:gd name="T14" fmla="*/ 197 w 395"/>
                  <a:gd name="T15" fmla="*/ 379 h 396"/>
                  <a:gd name="T16" fmla="*/ 378 w 395"/>
                  <a:gd name="T17" fmla="*/ 198 h 396"/>
                  <a:gd name="T18" fmla="*/ 197 w 395"/>
                  <a:gd name="T19" fmla="*/ 17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" h="396">
                    <a:moveTo>
                      <a:pt x="197" y="396"/>
                    </a:moveTo>
                    <a:cubicBezTo>
                      <a:pt x="88" y="396"/>
                      <a:pt x="0" y="307"/>
                      <a:pt x="0" y="198"/>
                    </a:cubicBezTo>
                    <a:cubicBezTo>
                      <a:pt x="0" y="89"/>
                      <a:pt x="88" y="0"/>
                      <a:pt x="197" y="0"/>
                    </a:cubicBezTo>
                    <a:cubicBezTo>
                      <a:pt x="306" y="0"/>
                      <a:pt x="395" y="89"/>
                      <a:pt x="395" y="198"/>
                    </a:cubicBezTo>
                    <a:cubicBezTo>
                      <a:pt x="395" y="307"/>
                      <a:pt x="306" y="396"/>
                      <a:pt x="197" y="396"/>
                    </a:cubicBezTo>
                    <a:close/>
                    <a:moveTo>
                      <a:pt x="197" y="17"/>
                    </a:moveTo>
                    <a:cubicBezTo>
                      <a:pt x="97" y="17"/>
                      <a:pt x="16" y="98"/>
                      <a:pt x="16" y="198"/>
                    </a:cubicBezTo>
                    <a:cubicBezTo>
                      <a:pt x="16" y="298"/>
                      <a:pt x="97" y="379"/>
                      <a:pt x="197" y="379"/>
                    </a:cubicBezTo>
                    <a:cubicBezTo>
                      <a:pt x="297" y="379"/>
                      <a:pt x="378" y="298"/>
                      <a:pt x="378" y="198"/>
                    </a:cubicBezTo>
                    <a:cubicBezTo>
                      <a:pt x="378" y="98"/>
                      <a:pt x="297" y="17"/>
                      <a:pt x="197" y="17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35" name="Oval 6">
                <a:extLst>
                  <a:ext uri="{FF2B5EF4-FFF2-40B4-BE49-F238E27FC236}">
                    <a16:creationId xmlns:a16="http://schemas.microsoft.com/office/drawing/2014/main" id="{8872CCE6-7D80-4BA6-9D7D-978170D2A0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4214813"/>
                <a:ext cx="1428750" cy="1423988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36" name="Oval 7">
                <a:extLst>
                  <a:ext uri="{FF2B5EF4-FFF2-40B4-BE49-F238E27FC236}">
                    <a16:creationId xmlns:a16="http://schemas.microsoft.com/office/drawing/2014/main" id="{BBB49CAA-92D4-431D-A335-7405226BFE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55175" y="6022975"/>
                <a:ext cx="1428750" cy="1425575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grpSp>
            <p:nvGrpSpPr>
              <p:cNvPr id="37" name="Group 62">
                <a:extLst>
                  <a:ext uri="{FF2B5EF4-FFF2-40B4-BE49-F238E27FC236}">
                    <a16:creationId xmlns:a16="http://schemas.microsoft.com/office/drawing/2014/main" id="{4F559E20-900D-44A5-9E7D-87087A6CA51D}"/>
                  </a:ext>
                </a:extLst>
              </p:cNvPr>
              <p:cNvGrpSpPr/>
              <p:nvPr/>
            </p:nvGrpSpPr>
            <p:grpSpPr>
              <a:xfrm>
                <a:off x="10148888" y="4398963"/>
                <a:ext cx="436563" cy="1055687"/>
                <a:chOff x="10148888" y="4398963"/>
                <a:chExt cx="436563" cy="1055687"/>
              </a:xfrm>
              <a:solidFill>
                <a:srgbClr val="7A7A7A"/>
              </a:solidFill>
            </p:grpSpPr>
            <p:sp>
              <p:nvSpPr>
                <p:cNvPr id="41" name="Freeform 10">
                  <a:extLst>
                    <a:ext uri="{FF2B5EF4-FFF2-40B4-BE49-F238E27FC236}">
                      <a16:creationId xmlns:a16="http://schemas.microsoft.com/office/drawing/2014/main" id="{55E317AD-A4DD-4805-B13A-5BE4D077C7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48888" y="4594225"/>
                  <a:ext cx="436563" cy="860425"/>
                </a:xfrm>
                <a:custGeom>
                  <a:avLst/>
                  <a:gdLst>
                    <a:gd name="T0" fmla="*/ 111 w 116"/>
                    <a:gd name="T1" fmla="*/ 10 h 229"/>
                    <a:gd name="T2" fmla="*/ 106 w 116"/>
                    <a:gd name="T3" fmla="*/ 7 h 229"/>
                    <a:gd name="T4" fmla="*/ 82 w 116"/>
                    <a:gd name="T5" fmla="*/ 1 h 229"/>
                    <a:gd name="T6" fmla="*/ 76 w 116"/>
                    <a:gd name="T7" fmla="*/ 1 h 229"/>
                    <a:gd name="T8" fmla="*/ 42 w 116"/>
                    <a:gd name="T9" fmla="*/ 1 h 229"/>
                    <a:gd name="T10" fmla="*/ 41 w 116"/>
                    <a:gd name="T11" fmla="*/ 1 h 229"/>
                    <a:gd name="T12" fmla="*/ 35 w 116"/>
                    <a:gd name="T13" fmla="*/ 1 h 229"/>
                    <a:gd name="T14" fmla="*/ 11 w 116"/>
                    <a:gd name="T15" fmla="*/ 7 h 229"/>
                    <a:gd name="T16" fmla="*/ 5 w 116"/>
                    <a:gd name="T17" fmla="*/ 11 h 229"/>
                    <a:gd name="T18" fmla="*/ 5 w 116"/>
                    <a:gd name="T19" fmla="*/ 11 h 229"/>
                    <a:gd name="T20" fmla="*/ 4 w 116"/>
                    <a:gd name="T21" fmla="*/ 11 h 229"/>
                    <a:gd name="T22" fmla="*/ 4 w 116"/>
                    <a:gd name="T23" fmla="*/ 12 h 229"/>
                    <a:gd name="T24" fmla="*/ 4 w 116"/>
                    <a:gd name="T25" fmla="*/ 12 h 229"/>
                    <a:gd name="T26" fmla="*/ 3 w 116"/>
                    <a:gd name="T27" fmla="*/ 13 h 229"/>
                    <a:gd name="T28" fmla="*/ 1 w 116"/>
                    <a:gd name="T29" fmla="*/ 20 h 229"/>
                    <a:gd name="T30" fmla="*/ 0 w 116"/>
                    <a:gd name="T31" fmla="*/ 20 h 229"/>
                    <a:gd name="T32" fmla="*/ 0 w 116"/>
                    <a:gd name="T33" fmla="*/ 95 h 229"/>
                    <a:gd name="T34" fmla="*/ 12 w 116"/>
                    <a:gd name="T35" fmla="*/ 108 h 229"/>
                    <a:gd name="T36" fmla="*/ 23 w 116"/>
                    <a:gd name="T37" fmla="*/ 95 h 229"/>
                    <a:gd name="T38" fmla="*/ 24 w 116"/>
                    <a:gd name="T39" fmla="*/ 28 h 229"/>
                    <a:gd name="T40" fmla="*/ 28 w 116"/>
                    <a:gd name="T41" fmla="*/ 27 h 229"/>
                    <a:gd name="T42" fmla="*/ 28 w 116"/>
                    <a:gd name="T43" fmla="*/ 120 h 229"/>
                    <a:gd name="T44" fmla="*/ 28 w 116"/>
                    <a:gd name="T45" fmla="*/ 121 h 229"/>
                    <a:gd name="T46" fmla="*/ 28 w 116"/>
                    <a:gd name="T47" fmla="*/ 209 h 229"/>
                    <a:gd name="T48" fmla="*/ 23 w 116"/>
                    <a:gd name="T49" fmla="*/ 209 h 229"/>
                    <a:gd name="T50" fmla="*/ 13 w 116"/>
                    <a:gd name="T51" fmla="*/ 219 h 229"/>
                    <a:gd name="T52" fmla="*/ 23 w 116"/>
                    <a:gd name="T53" fmla="*/ 229 h 229"/>
                    <a:gd name="T54" fmla="*/ 43 w 116"/>
                    <a:gd name="T55" fmla="*/ 229 h 229"/>
                    <a:gd name="T56" fmla="*/ 52 w 116"/>
                    <a:gd name="T57" fmla="*/ 218 h 229"/>
                    <a:gd name="T58" fmla="*/ 52 w 116"/>
                    <a:gd name="T59" fmla="*/ 217 h 229"/>
                    <a:gd name="T60" fmla="*/ 52 w 116"/>
                    <a:gd name="T61" fmla="*/ 129 h 229"/>
                    <a:gd name="T62" fmla="*/ 64 w 116"/>
                    <a:gd name="T63" fmla="*/ 129 h 229"/>
                    <a:gd name="T64" fmla="*/ 64 w 116"/>
                    <a:gd name="T65" fmla="*/ 217 h 229"/>
                    <a:gd name="T66" fmla="*/ 64 w 116"/>
                    <a:gd name="T67" fmla="*/ 218 h 229"/>
                    <a:gd name="T68" fmla="*/ 74 w 116"/>
                    <a:gd name="T69" fmla="*/ 229 h 229"/>
                    <a:gd name="T70" fmla="*/ 93 w 116"/>
                    <a:gd name="T71" fmla="*/ 229 h 229"/>
                    <a:gd name="T72" fmla="*/ 103 w 116"/>
                    <a:gd name="T73" fmla="*/ 219 h 229"/>
                    <a:gd name="T74" fmla="*/ 93 w 116"/>
                    <a:gd name="T75" fmla="*/ 209 h 229"/>
                    <a:gd name="T76" fmla="*/ 88 w 116"/>
                    <a:gd name="T77" fmla="*/ 209 h 229"/>
                    <a:gd name="T78" fmla="*/ 88 w 116"/>
                    <a:gd name="T79" fmla="*/ 121 h 229"/>
                    <a:gd name="T80" fmla="*/ 88 w 116"/>
                    <a:gd name="T81" fmla="*/ 120 h 229"/>
                    <a:gd name="T82" fmla="*/ 88 w 116"/>
                    <a:gd name="T83" fmla="*/ 27 h 229"/>
                    <a:gd name="T84" fmla="*/ 92 w 116"/>
                    <a:gd name="T85" fmla="*/ 28 h 229"/>
                    <a:gd name="T86" fmla="*/ 92 w 116"/>
                    <a:gd name="T87" fmla="*/ 95 h 229"/>
                    <a:gd name="T88" fmla="*/ 104 w 116"/>
                    <a:gd name="T89" fmla="*/ 108 h 229"/>
                    <a:gd name="T90" fmla="*/ 116 w 116"/>
                    <a:gd name="T91" fmla="*/ 95 h 229"/>
                    <a:gd name="T92" fmla="*/ 116 w 116"/>
                    <a:gd name="T93" fmla="*/ 20 h 229"/>
                    <a:gd name="T94" fmla="*/ 111 w 116"/>
                    <a:gd name="T95" fmla="*/ 10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16" h="229">
                      <a:moveTo>
                        <a:pt x="111" y="10"/>
                      </a:moveTo>
                      <a:cubicBezTo>
                        <a:pt x="109" y="8"/>
                        <a:pt x="108" y="8"/>
                        <a:pt x="106" y="7"/>
                      </a:cubicBezTo>
                      <a:cubicBezTo>
                        <a:pt x="82" y="1"/>
                        <a:pt x="82" y="1"/>
                        <a:pt x="82" y="1"/>
                      </a:cubicBezTo>
                      <a:cubicBezTo>
                        <a:pt x="80" y="0"/>
                        <a:pt x="78" y="1"/>
                        <a:pt x="76" y="1"/>
                      </a:cubicBezTo>
                      <a:cubicBezTo>
                        <a:pt x="42" y="1"/>
                        <a:pt x="42" y="1"/>
                        <a:pt x="42" y="1"/>
                      </a:cubicBezTo>
                      <a:cubicBezTo>
                        <a:pt x="42" y="1"/>
                        <a:pt x="42" y="1"/>
                        <a:pt x="41" y="1"/>
                      </a:cubicBezTo>
                      <a:cubicBezTo>
                        <a:pt x="39" y="0"/>
                        <a:pt x="37" y="0"/>
                        <a:pt x="35" y="1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9" y="8"/>
                        <a:pt x="7" y="9"/>
                        <a:pt x="5" y="11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1"/>
                        <a:pt x="5" y="11"/>
                        <a:pt x="4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3"/>
                      </a:cubicBezTo>
                      <a:cubicBezTo>
                        <a:pt x="2" y="15"/>
                        <a:pt x="0" y="17"/>
                        <a:pt x="1" y="20"/>
                      </a:cubicBezTo>
                      <a:cubicBezTo>
                        <a:pt x="1" y="20"/>
                        <a:pt x="0" y="20"/>
                        <a:pt x="0" y="20"/>
                      </a:cubicBezTo>
                      <a:cubicBezTo>
                        <a:pt x="0" y="95"/>
                        <a:pt x="0" y="95"/>
                        <a:pt x="0" y="95"/>
                      </a:cubicBezTo>
                      <a:cubicBezTo>
                        <a:pt x="0" y="102"/>
                        <a:pt x="5" y="108"/>
                        <a:pt x="12" y="108"/>
                      </a:cubicBezTo>
                      <a:cubicBezTo>
                        <a:pt x="18" y="108"/>
                        <a:pt x="23" y="102"/>
                        <a:pt x="23" y="95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8" y="27"/>
                        <a:pt x="28" y="27"/>
                        <a:pt x="28" y="27"/>
                      </a:cubicBezTo>
                      <a:cubicBezTo>
                        <a:pt x="28" y="120"/>
                        <a:pt x="28" y="120"/>
                        <a:pt x="28" y="120"/>
                      </a:cubicBezTo>
                      <a:cubicBezTo>
                        <a:pt x="28" y="121"/>
                        <a:pt x="28" y="121"/>
                        <a:pt x="28" y="121"/>
                      </a:cubicBezTo>
                      <a:cubicBezTo>
                        <a:pt x="28" y="209"/>
                        <a:pt x="28" y="209"/>
                        <a:pt x="28" y="209"/>
                      </a:cubicBezTo>
                      <a:cubicBezTo>
                        <a:pt x="23" y="209"/>
                        <a:pt x="23" y="209"/>
                        <a:pt x="23" y="209"/>
                      </a:cubicBezTo>
                      <a:cubicBezTo>
                        <a:pt x="18" y="209"/>
                        <a:pt x="13" y="213"/>
                        <a:pt x="13" y="219"/>
                      </a:cubicBezTo>
                      <a:cubicBezTo>
                        <a:pt x="13" y="225"/>
                        <a:pt x="18" y="229"/>
                        <a:pt x="23" y="229"/>
                      </a:cubicBezTo>
                      <a:cubicBezTo>
                        <a:pt x="43" y="229"/>
                        <a:pt x="43" y="229"/>
                        <a:pt x="43" y="229"/>
                      </a:cubicBezTo>
                      <a:cubicBezTo>
                        <a:pt x="49" y="229"/>
                        <a:pt x="52" y="224"/>
                        <a:pt x="52" y="218"/>
                      </a:cubicBezTo>
                      <a:cubicBezTo>
                        <a:pt x="52" y="217"/>
                        <a:pt x="52" y="217"/>
                        <a:pt x="52" y="217"/>
                      </a:cubicBezTo>
                      <a:cubicBezTo>
                        <a:pt x="52" y="129"/>
                        <a:pt x="52" y="129"/>
                        <a:pt x="52" y="129"/>
                      </a:cubicBezTo>
                      <a:cubicBezTo>
                        <a:pt x="64" y="129"/>
                        <a:pt x="64" y="129"/>
                        <a:pt x="64" y="129"/>
                      </a:cubicBezTo>
                      <a:cubicBezTo>
                        <a:pt x="64" y="217"/>
                        <a:pt x="64" y="217"/>
                        <a:pt x="64" y="217"/>
                      </a:cubicBezTo>
                      <a:cubicBezTo>
                        <a:pt x="64" y="218"/>
                        <a:pt x="64" y="218"/>
                        <a:pt x="64" y="218"/>
                      </a:cubicBezTo>
                      <a:cubicBezTo>
                        <a:pt x="64" y="224"/>
                        <a:pt x="68" y="229"/>
                        <a:pt x="74" y="229"/>
                      </a:cubicBezTo>
                      <a:cubicBezTo>
                        <a:pt x="93" y="229"/>
                        <a:pt x="93" y="229"/>
                        <a:pt x="93" y="229"/>
                      </a:cubicBezTo>
                      <a:cubicBezTo>
                        <a:pt x="98" y="229"/>
                        <a:pt x="103" y="225"/>
                        <a:pt x="103" y="219"/>
                      </a:cubicBezTo>
                      <a:cubicBezTo>
                        <a:pt x="103" y="213"/>
                        <a:pt x="98" y="209"/>
                        <a:pt x="93" y="209"/>
                      </a:cubicBezTo>
                      <a:cubicBezTo>
                        <a:pt x="88" y="209"/>
                        <a:pt x="88" y="209"/>
                        <a:pt x="88" y="209"/>
                      </a:cubicBezTo>
                      <a:cubicBezTo>
                        <a:pt x="88" y="121"/>
                        <a:pt x="88" y="121"/>
                        <a:pt x="88" y="121"/>
                      </a:cubicBezTo>
                      <a:cubicBezTo>
                        <a:pt x="88" y="120"/>
                        <a:pt x="88" y="120"/>
                        <a:pt x="88" y="120"/>
                      </a:cubicBezTo>
                      <a:cubicBezTo>
                        <a:pt x="88" y="27"/>
                        <a:pt x="88" y="27"/>
                        <a:pt x="88" y="27"/>
                      </a:cubicBezTo>
                      <a:cubicBezTo>
                        <a:pt x="92" y="28"/>
                        <a:pt x="92" y="28"/>
                        <a:pt x="92" y="28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2" y="102"/>
                        <a:pt x="97" y="108"/>
                        <a:pt x="104" y="108"/>
                      </a:cubicBezTo>
                      <a:cubicBezTo>
                        <a:pt x="111" y="108"/>
                        <a:pt x="116" y="102"/>
                        <a:pt x="116" y="95"/>
                      </a:cubicBezTo>
                      <a:cubicBezTo>
                        <a:pt x="116" y="20"/>
                        <a:pt x="116" y="20"/>
                        <a:pt x="116" y="20"/>
                      </a:cubicBezTo>
                      <a:cubicBezTo>
                        <a:pt x="116" y="16"/>
                        <a:pt x="114" y="12"/>
                        <a:pt x="11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  <p:sp>
              <p:nvSpPr>
                <p:cNvPr id="42" name="Oval 11">
                  <a:extLst>
                    <a:ext uri="{FF2B5EF4-FFF2-40B4-BE49-F238E27FC236}">
                      <a16:creationId xmlns:a16="http://schemas.microsoft.com/office/drawing/2014/main" id="{A9A00BEA-F82E-4CFF-A605-132DF3B48BD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77475" y="4398963"/>
                  <a:ext cx="188913" cy="187325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</p:grpSp>
          <p:grpSp>
            <p:nvGrpSpPr>
              <p:cNvPr id="38" name="Group 63">
                <a:extLst>
                  <a:ext uri="{FF2B5EF4-FFF2-40B4-BE49-F238E27FC236}">
                    <a16:creationId xmlns:a16="http://schemas.microsoft.com/office/drawing/2014/main" id="{E02F3778-FE57-46E6-A258-F34B5669B2ED}"/>
                  </a:ext>
                </a:extLst>
              </p:cNvPr>
              <p:cNvGrpSpPr/>
              <p:nvPr/>
            </p:nvGrpSpPr>
            <p:grpSpPr>
              <a:xfrm>
                <a:off x="10093325" y="6210300"/>
                <a:ext cx="522288" cy="1057276"/>
                <a:chOff x="10093325" y="6210300"/>
                <a:chExt cx="522288" cy="1057276"/>
              </a:xfrm>
              <a:solidFill>
                <a:srgbClr val="7A7A7A"/>
              </a:solidFill>
            </p:grpSpPr>
            <p:sp>
              <p:nvSpPr>
                <p:cNvPr id="39" name="Oval 12">
                  <a:extLst>
                    <a:ext uri="{FF2B5EF4-FFF2-40B4-BE49-F238E27FC236}">
                      <a16:creationId xmlns:a16="http://schemas.microsoft.com/office/drawing/2014/main" id="{36E7BF32-5162-47A7-AF59-EF51BC7233B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296525" y="6210300"/>
                  <a:ext cx="192088" cy="1920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  <p:sp>
              <p:nvSpPr>
                <p:cNvPr id="40" name="Freeform 13">
                  <a:extLst>
                    <a:ext uri="{FF2B5EF4-FFF2-40B4-BE49-F238E27FC236}">
                      <a16:creationId xmlns:a16="http://schemas.microsoft.com/office/drawing/2014/main" id="{80D86FE6-7EF4-49EB-9893-2353995F24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3325" y="6402388"/>
                  <a:ext cx="522288" cy="865188"/>
                </a:xfrm>
                <a:custGeom>
                  <a:avLst/>
                  <a:gdLst>
                    <a:gd name="T0" fmla="*/ 136 w 139"/>
                    <a:gd name="T1" fmla="*/ 49 h 230"/>
                    <a:gd name="T2" fmla="*/ 105 w 139"/>
                    <a:gd name="T3" fmla="*/ 13 h 230"/>
                    <a:gd name="T4" fmla="*/ 83 w 139"/>
                    <a:gd name="T5" fmla="*/ 0 h 230"/>
                    <a:gd name="T6" fmla="*/ 83 w 139"/>
                    <a:gd name="T7" fmla="*/ 0 h 230"/>
                    <a:gd name="T8" fmla="*/ 70 w 139"/>
                    <a:gd name="T9" fmla="*/ 4 h 230"/>
                    <a:gd name="T10" fmla="*/ 64 w 139"/>
                    <a:gd name="T11" fmla="*/ 7 h 230"/>
                    <a:gd name="T12" fmla="*/ 28 w 139"/>
                    <a:gd name="T13" fmla="*/ 44 h 230"/>
                    <a:gd name="T14" fmla="*/ 12 w 139"/>
                    <a:gd name="T15" fmla="*/ 44 h 230"/>
                    <a:gd name="T16" fmla="*/ 0 w 139"/>
                    <a:gd name="T17" fmla="*/ 56 h 230"/>
                    <a:gd name="T18" fmla="*/ 12 w 139"/>
                    <a:gd name="T19" fmla="*/ 68 h 230"/>
                    <a:gd name="T20" fmla="*/ 34 w 139"/>
                    <a:gd name="T21" fmla="*/ 68 h 230"/>
                    <a:gd name="T22" fmla="*/ 46 w 139"/>
                    <a:gd name="T23" fmla="*/ 62 h 230"/>
                    <a:gd name="T24" fmla="*/ 59 w 139"/>
                    <a:gd name="T25" fmla="*/ 51 h 230"/>
                    <a:gd name="T26" fmla="*/ 59 w 139"/>
                    <a:gd name="T27" fmla="*/ 120 h 230"/>
                    <a:gd name="T28" fmla="*/ 35 w 139"/>
                    <a:gd name="T29" fmla="*/ 207 h 230"/>
                    <a:gd name="T30" fmla="*/ 25 w 139"/>
                    <a:gd name="T31" fmla="*/ 204 h 230"/>
                    <a:gd name="T32" fmla="*/ 14 w 139"/>
                    <a:gd name="T33" fmla="*/ 211 h 230"/>
                    <a:gd name="T34" fmla="*/ 20 w 139"/>
                    <a:gd name="T35" fmla="*/ 222 h 230"/>
                    <a:gd name="T36" fmla="*/ 41 w 139"/>
                    <a:gd name="T37" fmla="*/ 228 h 230"/>
                    <a:gd name="T38" fmla="*/ 46 w 139"/>
                    <a:gd name="T39" fmla="*/ 228 h 230"/>
                    <a:gd name="T40" fmla="*/ 57 w 139"/>
                    <a:gd name="T41" fmla="*/ 218 h 230"/>
                    <a:gd name="T42" fmla="*/ 78 w 139"/>
                    <a:gd name="T43" fmla="*/ 137 h 230"/>
                    <a:gd name="T44" fmla="*/ 83 w 139"/>
                    <a:gd name="T45" fmla="*/ 136 h 230"/>
                    <a:gd name="T46" fmla="*/ 83 w 139"/>
                    <a:gd name="T47" fmla="*/ 136 h 230"/>
                    <a:gd name="T48" fmla="*/ 87 w 139"/>
                    <a:gd name="T49" fmla="*/ 136 h 230"/>
                    <a:gd name="T50" fmla="*/ 108 w 139"/>
                    <a:gd name="T51" fmla="*/ 212 h 230"/>
                    <a:gd name="T52" fmla="*/ 98 w 139"/>
                    <a:gd name="T53" fmla="*/ 212 h 230"/>
                    <a:gd name="T54" fmla="*/ 89 w 139"/>
                    <a:gd name="T55" fmla="*/ 221 h 230"/>
                    <a:gd name="T56" fmla="*/ 98 w 139"/>
                    <a:gd name="T57" fmla="*/ 230 h 230"/>
                    <a:gd name="T58" fmla="*/ 119 w 139"/>
                    <a:gd name="T59" fmla="*/ 230 h 230"/>
                    <a:gd name="T60" fmla="*/ 124 w 139"/>
                    <a:gd name="T61" fmla="*/ 230 h 230"/>
                    <a:gd name="T62" fmla="*/ 132 w 139"/>
                    <a:gd name="T63" fmla="*/ 213 h 230"/>
                    <a:gd name="T64" fmla="*/ 107 w 139"/>
                    <a:gd name="T65" fmla="*/ 120 h 230"/>
                    <a:gd name="T66" fmla="*/ 107 w 139"/>
                    <a:gd name="T67" fmla="*/ 52 h 230"/>
                    <a:gd name="T68" fmla="*/ 115 w 139"/>
                    <a:gd name="T69" fmla="*/ 63 h 230"/>
                    <a:gd name="T70" fmla="*/ 115 w 139"/>
                    <a:gd name="T71" fmla="*/ 91 h 230"/>
                    <a:gd name="T72" fmla="*/ 127 w 139"/>
                    <a:gd name="T73" fmla="*/ 103 h 230"/>
                    <a:gd name="T74" fmla="*/ 138 w 139"/>
                    <a:gd name="T75" fmla="*/ 91 h 230"/>
                    <a:gd name="T76" fmla="*/ 138 w 139"/>
                    <a:gd name="T77" fmla="*/ 60 h 230"/>
                    <a:gd name="T78" fmla="*/ 136 w 139"/>
                    <a:gd name="T79" fmla="*/ 49 h 2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39" h="230">
                      <a:moveTo>
                        <a:pt x="136" y="49"/>
                      </a:moveTo>
                      <a:cubicBezTo>
                        <a:pt x="105" y="13"/>
                        <a:pt x="105" y="13"/>
                        <a:pt x="105" y="13"/>
                      </a:cubicBezTo>
                      <a:cubicBezTo>
                        <a:pt x="101" y="6"/>
                        <a:pt x="92" y="0"/>
                        <a:pt x="83" y="0"/>
                      </a:cubicBezTo>
                      <a:cubicBezTo>
                        <a:pt x="83" y="0"/>
                        <a:pt x="83" y="0"/>
                        <a:pt x="83" y="0"/>
                      </a:cubicBezTo>
                      <a:cubicBezTo>
                        <a:pt x="78" y="0"/>
                        <a:pt x="73" y="2"/>
                        <a:pt x="70" y="4"/>
                      </a:cubicBezTo>
                      <a:cubicBezTo>
                        <a:pt x="68" y="5"/>
                        <a:pt x="66" y="6"/>
                        <a:pt x="64" y="7"/>
                      </a:cubicBezTo>
                      <a:cubicBezTo>
                        <a:pt x="28" y="44"/>
                        <a:pt x="28" y="44"/>
                        <a:pt x="28" y="44"/>
                      </a:cubicBezTo>
                      <a:cubicBezTo>
                        <a:pt x="12" y="44"/>
                        <a:pt x="12" y="44"/>
                        <a:pt x="12" y="44"/>
                      </a:cubicBezTo>
                      <a:cubicBezTo>
                        <a:pt x="5" y="44"/>
                        <a:pt x="0" y="49"/>
                        <a:pt x="0" y="56"/>
                      </a:cubicBezTo>
                      <a:cubicBezTo>
                        <a:pt x="0" y="63"/>
                        <a:pt x="5" y="68"/>
                        <a:pt x="12" y="68"/>
                      </a:cubicBezTo>
                      <a:cubicBezTo>
                        <a:pt x="34" y="68"/>
                        <a:pt x="34" y="68"/>
                        <a:pt x="34" y="68"/>
                      </a:cubicBezTo>
                      <a:cubicBezTo>
                        <a:pt x="39" y="68"/>
                        <a:pt x="44" y="66"/>
                        <a:pt x="46" y="62"/>
                      </a:cubicBezTo>
                      <a:cubicBezTo>
                        <a:pt x="59" y="51"/>
                        <a:pt x="59" y="51"/>
                        <a:pt x="59" y="51"/>
                      </a:cubicBezTo>
                      <a:cubicBezTo>
                        <a:pt x="59" y="120"/>
                        <a:pt x="59" y="120"/>
                        <a:pt x="59" y="120"/>
                      </a:cubicBezTo>
                      <a:cubicBezTo>
                        <a:pt x="35" y="207"/>
                        <a:pt x="35" y="207"/>
                        <a:pt x="35" y="207"/>
                      </a:cubicBezTo>
                      <a:cubicBezTo>
                        <a:pt x="25" y="204"/>
                        <a:pt x="25" y="204"/>
                        <a:pt x="25" y="204"/>
                      </a:cubicBezTo>
                      <a:cubicBezTo>
                        <a:pt x="20" y="203"/>
                        <a:pt x="15" y="206"/>
                        <a:pt x="14" y="211"/>
                      </a:cubicBezTo>
                      <a:cubicBezTo>
                        <a:pt x="12" y="216"/>
                        <a:pt x="15" y="221"/>
                        <a:pt x="20" y="222"/>
                      </a:cubicBezTo>
                      <a:cubicBezTo>
                        <a:pt x="41" y="228"/>
                        <a:pt x="41" y="228"/>
                        <a:pt x="41" y="228"/>
                      </a:cubicBezTo>
                      <a:cubicBezTo>
                        <a:pt x="43" y="228"/>
                        <a:pt x="45" y="228"/>
                        <a:pt x="46" y="228"/>
                      </a:cubicBezTo>
                      <a:cubicBezTo>
                        <a:pt x="51" y="227"/>
                        <a:pt x="55" y="224"/>
                        <a:pt x="57" y="218"/>
                      </a:cubicBezTo>
                      <a:cubicBezTo>
                        <a:pt x="78" y="137"/>
                        <a:pt x="78" y="137"/>
                        <a:pt x="78" y="137"/>
                      </a:cubicBezTo>
                      <a:cubicBezTo>
                        <a:pt x="80" y="137"/>
                        <a:pt x="81" y="136"/>
                        <a:pt x="83" y="136"/>
                      </a:cubicBezTo>
                      <a:cubicBezTo>
                        <a:pt x="83" y="136"/>
                        <a:pt x="83" y="136"/>
                        <a:pt x="83" y="136"/>
                      </a:cubicBezTo>
                      <a:cubicBezTo>
                        <a:pt x="84" y="136"/>
                        <a:pt x="86" y="136"/>
                        <a:pt x="87" y="136"/>
                      </a:cubicBezTo>
                      <a:cubicBezTo>
                        <a:pt x="108" y="212"/>
                        <a:pt x="108" y="212"/>
                        <a:pt x="108" y="212"/>
                      </a:cubicBezTo>
                      <a:cubicBezTo>
                        <a:pt x="98" y="212"/>
                        <a:pt x="98" y="212"/>
                        <a:pt x="98" y="212"/>
                      </a:cubicBezTo>
                      <a:cubicBezTo>
                        <a:pt x="93" y="212"/>
                        <a:pt x="89" y="217"/>
                        <a:pt x="89" y="221"/>
                      </a:cubicBezTo>
                      <a:cubicBezTo>
                        <a:pt x="89" y="226"/>
                        <a:pt x="93" y="230"/>
                        <a:pt x="98" y="230"/>
                      </a:cubicBezTo>
                      <a:cubicBezTo>
                        <a:pt x="119" y="230"/>
                        <a:pt x="119" y="230"/>
                        <a:pt x="119" y="230"/>
                      </a:cubicBezTo>
                      <a:cubicBezTo>
                        <a:pt x="121" y="230"/>
                        <a:pt x="123" y="230"/>
                        <a:pt x="124" y="230"/>
                      </a:cubicBezTo>
                      <a:cubicBezTo>
                        <a:pt x="132" y="228"/>
                        <a:pt x="134" y="220"/>
                        <a:pt x="132" y="213"/>
                      </a:cubicBezTo>
                      <a:cubicBezTo>
                        <a:pt x="107" y="120"/>
                        <a:pt x="107" y="120"/>
                        <a:pt x="107" y="120"/>
                      </a:cubicBezTo>
                      <a:cubicBezTo>
                        <a:pt x="107" y="52"/>
                        <a:pt x="107" y="52"/>
                        <a:pt x="107" y="52"/>
                      </a:cubicBezTo>
                      <a:cubicBezTo>
                        <a:pt x="115" y="63"/>
                        <a:pt x="115" y="63"/>
                        <a:pt x="115" y="63"/>
                      </a:cubicBezTo>
                      <a:cubicBezTo>
                        <a:pt x="115" y="91"/>
                        <a:pt x="115" y="91"/>
                        <a:pt x="115" y="91"/>
                      </a:cubicBezTo>
                      <a:cubicBezTo>
                        <a:pt x="115" y="98"/>
                        <a:pt x="120" y="103"/>
                        <a:pt x="127" y="103"/>
                      </a:cubicBezTo>
                      <a:cubicBezTo>
                        <a:pt x="133" y="103"/>
                        <a:pt x="138" y="98"/>
                        <a:pt x="138" y="91"/>
                      </a:cubicBezTo>
                      <a:cubicBezTo>
                        <a:pt x="138" y="60"/>
                        <a:pt x="138" y="60"/>
                        <a:pt x="138" y="60"/>
                      </a:cubicBezTo>
                      <a:cubicBezTo>
                        <a:pt x="138" y="56"/>
                        <a:pt x="139" y="52"/>
                        <a:pt x="136" y="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sz="1200" dirty="0"/>
                </a:p>
              </p:txBody>
            </p:sp>
          </p:grpSp>
        </p:grpSp>
        <p:sp>
          <p:nvSpPr>
            <p:cNvPr id="27" name="Oval 6">
              <a:extLst>
                <a:ext uri="{FF2B5EF4-FFF2-40B4-BE49-F238E27FC236}">
                  <a16:creationId xmlns:a16="http://schemas.microsoft.com/office/drawing/2014/main" id="{456AFE6C-4976-422A-8756-426CC7A0AF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8153" y="9250860"/>
              <a:ext cx="2337875" cy="233008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grpSp>
          <p:nvGrpSpPr>
            <p:cNvPr id="28" name="Group 70">
              <a:extLst>
                <a:ext uri="{FF2B5EF4-FFF2-40B4-BE49-F238E27FC236}">
                  <a16:creationId xmlns:a16="http://schemas.microsoft.com/office/drawing/2014/main" id="{BA837F3A-E942-476B-B5B0-67E9504BC085}"/>
                </a:ext>
              </a:extLst>
            </p:cNvPr>
            <p:cNvGrpSpPr/>
            <p:nvPr/>
          </p:nvGrpSpPr>
          <p:grpSpPr>
            <a:xfrm>
              <a:off x="4266019" y="9552187"/>
              <a:ext cx="714351" cy="1727429"/>
              <a:chOff x="10148888" y="4398963"/>
              <a:chExt cx="436563" cy="1055687"/>
            </a:xfrm>
          </p:grpSpPr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A2A6BBE6-F548-49E8-991B-9BADC81DB4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48888" y="4594225"/>
                <a:ext cx="436563" cy="860425"/>
              </a:xfrm>
              <a:custGeom>
                <a:avLst/>
                <a:gdLst>
                  <a:gd name="T0" fmla="*/ 111 w 116"/>
                  <a:gd name="T1" fmla="*/ 10 h 229"/>
                  <a:gd name="T2" fmla="*/ 106 w 116"/>
                  <a:gd name="T3" fmla="*/ 7 h 229"/>
                  <a:gd name="T4" fmla="*/ 82 w 116"/>
                  <a:gd name="T5" fmla="*/ 1 h 229"/>
                  <a:gd name="T6" fmla="*/ 76 w 116"/>
                  <a:gd name="T7" fmla="*/ 1 h 229"/>
                  <a:gd name="T8" fmla="*/ 42 w 116"/>
                  <a:gd name="T9" fmla="*/ 1 h 229"/>
                  <a:gd name="T10" fmla="*/ 41 w 116"/>
                  <a:gd name="T11" fmla="*/ 1 h 229"/>
                  <a:gd name="T12" fmla="*/ 35 w 116"/>
                  <a:gd name="T13" fmla="*/ 1 h 229"/>
                  <a:gd name="T14" fmla="*/ 11 w 116"/>
                  <a:gd name="T15" fmla="*/ 7 h 229"/>
                  <a:gd name="T16" fmla="*/ 5 w 116"/>
                  <a:gd name="T17" fmla="*/ 11 h 229"/>
                  <a:gd name="T18" fmla="*/ 5 w 116"/>
                  <a:gd name="T19" fmla="*/ 11 h 229"/>
                  <a:gd name="T20" fmla="*/ 4 w 116"/>
                  <a:gd name="T21" fmla="*/ 11 h 229"/>
                  <a:gd name="T22" fmla="*/ 4 w 116"/>
                  <a:gd name="T23" fmla="*/ 12 h 229"/>
                  <a:gd name="T24" fmla="*/ 4 w 116"/>
                  <a:gd name="T25" fmla="*/ 12 h 229"/>
                  <a:gd name="T26" fmla="*/ 3 w 116"/>
                  <a:gd name="T27" fmla="*/ 13 h 229"/>
                  <a:gd name="T28" fmla="*/ 1 w 116"/>
                  <a:gd name="T29" fmla="*/ 20 h 229"/>
                  <a:gd name="T30" fmla="*/ 0 w 116"/>
                  <a:gd name="T31" fmla="*/ 20 h 229"/>
                  <a:gd name="T32" fmla="*/ 0 w 116"/>
                  <a:gd name="T33" fmla="*/ 95 h 229"/>
                  <a:gd name="T34" fmla="*/ 12 w 116"/>
                  <a:gd name="T35" fmla="*/ 108 h 229"/>
                  <a:gd name="T36" fmla="*/ 23 w 116"/>
                  <a:gd name="T37" fmla="*/ 95 h 229"/>
                  <a:gd name="T38" fmla="*/ 24 w 116"/>
                  <a:gd name="T39" fmla="*/ 28 h 229"/>
                  <a:gd name="T40" fmla="*/ 28 w 116"/>
                  <a:gd name="T41" fmla="*/ 27 h 229"/>
                  <a:gd name="T42" fmla="*/ 28 w 116"/>
                  <a:gd name="T43" fmla="*/ 120 h 229"/>
                  <a:gd name="T44" fmla="*/ 28 w 116"/>
                  <a:gd name="T45" fmla="*/ 121 h 229"/>
                  <a:gd name="T46" fmla="*/ 28 w 116"/>
                  <a:gd name="T47" fmla="*/ 209 h 229"/>
                  <a:gd name="T48" fmla="*/ 23 w 116"/>
                  <a:gd name="T49" fmla="*/ 209 h 229"/>
                  <a:gd name="T50" fmla="*/ 13 w 116"/>
                  <a:gd name="T51" fmla="*/ 219 h 229"/>
                  <a:gd name="T52" fmla="*/ 23 w 116"/>
                  <a:gd name="T53" fmla="*/ 229 h 229"/>
                  <a:gd name="T54" fmla="*/ 43 w 116"/>
                  <a:gd name="T55" fmla="*/ 229 h 229"/>
                  <a:gd name="T56" fmla="*/ 52 w 116"/>
                  <a:gd name="T57" fmla="*/ 218 h 229"/>
                  <a:gd name="T58" fmla="*/ 52 w 116"/>
                  <a:gd name="T59" fmla="*/ 217 h 229"/>
                  <a:gd name="T60" fmla="*/ 52 w 116"/>
                  <a:gd name="T61" fmla="*/ 129 h 229"/>
                  <a:gd name="T62" fmla="*/ 64 w 116"/>
                  <a:gd name="T63" fmla="*/ 129 h 229"/>
                  <a:gd name="T64" fmla="*/ 64 w 116"/>
                  <a:gd name="T65" fmla="*/ 217 h 229"/>
                  <a:gd name="T66" fmla="*/ 64 w 116"/>
                  <a:gd name="T67" fmla="*/ 218 h 229"/>
                  <a:gd name="T68" fmla="*/ 74 w 116"/>
                  <a:gd name="T69" fmla="*/ 229 h 229"/>
                  <a:gd name="T70" fmla="*/ 93 w 116"/>
                  <a:gd name="T71" fmla="*/ 229 h 229"/>
                  <a:gd name="T72" fmla="*/ 103 w 116"/>
                  <a:gd name="T73" fmla="*/ 219 h 229"/>
                  <a:gd name="T74" fmla="*/ 93 w 116"/>
                  <a:gd name="T75" fmla="*/ 209 h 229"/>
                  <a:gd name="T76" fmla="*/ 88 w 116"/>
                  <a:gd name="T77" fmla="*/ 209 h 229"/>
                  <a:gd name="T78" fmla="*/ 88 w 116"/>
                  <a:gd name="T79" fmla="*/ 121 h 229"/>
                  <a:gd name="T80" fmla="*/ 88 w 116"/>
                  <a:gd name="T81" fmla="*/ 120 h 229"/>
                  <a:gd name="T82" fmla="*/ 88 w 116"/>
                  <a:gd name="T83" fmla="*/ 27 h 229"/>
                  <a:gd name="T84" fmla="*/ 92 w 116"/>
                  <a:gd name="T85" fmla="*/ 28 h 229"/>
                  <a:gd name="T86" fmla="*/ 92 w 116"/>
                  <a:gd name="T87" fmla="*/ 95 h 229"/>
                  <a:gd name="T88" fmla="*/ 104 w 116"/>
                  <a:gd name="T89" fmla="*/ 108 h 229"/>
                  <a:gd name="T90" fmla="*/ 116 w 116"/>
                  <a:gd name="T91" fmla="*/ 95 h 229"/>
                  <a:gd name="T92" fmla="*/ 116 w 116"/>
                  <a:gd name="T93" fmla="*/ 20 h 229"/>
                  <a:gd name="T94" fmla="*/ 111 w 116"/>
                  <a:gd name="T95" fmla="*/ 10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6" h="229">
                    <a:moveTo>
                      <a:pt x="111" y="10"/>
                    </a:moveTo>
                    <a:cubicBezTo>
                      <a:pt x="109" y="8"/>
                      <a:pt x="108" y="8"/>
                      <a:pt x="106" y="7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0" y="0"/>
                      <a:pt x="78" y="1"/>
                      <a:pt x="76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1" y="1"/>
                    </a:cubicBezTo>
                    <a:cubicBezTo>
                      <a:pt x="39" y="0"/>
                      <a:pt x="37" y="0"/>
                      <a:pt x="35" y="1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3"/>
                    </a:cubicBezTo>
                    <a:cubicBezTo>
                      <a:pt x="2" y="15"/>
                      <a:pt x="0" y="17"/>
                      <a:pt x="1" y="20"/>
                    </a:cubicBezTo>
                    <a:cubicBezTo>
                      <a:pt x="1" y="20"/>
                      <a:pt x="0" y="20"/>
                      <a:pt x="0" y="2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2"/>
                      <a:pt x="5" y="108"/>
                      <a:pt x="12" y="108"/>
                    </a:cubicBezTo>
                    <a:cubicBezTo>
                      <a:pt x="18" y="108"/>
                      <a:pt x="23" y="102"/>
                      <a:pt x="23" y="95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28" y="121"/>
                      <a:pt x="28" y="121"/>
                      <a:pt x="28" y="121"/>
                    </a:cubicBezTo>
                    <a:cubicBezTo>
                      <a:pt x="28" y="209"/>
                      <a:pt x="28" y="209"/>
                      <a:pt x="28" y="209"/>
                    </a:cubicBezTo>
                    <a:cubicBezTo>
                      <a:pt x="23" y="209"/>
                      <a:pt x="23" y="209"/>
                      <a:pt x="23" y="209"/>
                    </a:cubicBezTo>
                    <a:cubicBezTo>
                      <a:pt x="18" y="209"/>
                      <a:pt x="13" y="213"/>
                      <a:pt x="13" y="219"/>
                    </a:cubicBezTo>
                    <a:cubicBezTo>
                      <a:pt x="13" y="225"/>
                      <a:pt x="18" y="229"/>
                      <a:pt x="23" y="229"/>
                    </a:cubicBezTo>
                    <a:cubicBezTo>
                      <a:pt x="43" y="229"/>
                      <a:pt x="43" y="229"/>
                      <a:pt x="43" y="229"/>
                    </a:cubicBezTo>
                    <a:cubicBezTo>
                      <a:pt x="49" y="229"/>
                      <a:pt x="52" y="224"/>
                      <a:pt x="52" y="218"/>
                    </a:cubicBezTo>
                    <a:cubicBezTo>
                      <a:pt x="52" y="217"/>
                      <a:pt x="52" y="217"/>
                      <a:pt x="52" y="217"/>
                    </a:cubicBezTo>
                    <a:cubicBezTo>
                      <a:pt x="52" y="129"/>
                      <a:pt x="52" y="129"/>
                      <a:pt x="52" y="129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4" y="217"/>
                      <a:pt x="64" y="217"/>
                      <a:pt x="64" y="217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4" y="224"/>
                      <a:pt x="68" y="229"/>
                      <a:pt x="74" y="229"/>
                    </a:cubicBezTo>
                    <a:cubicBezTo>
                      <a:pt x="93" y="229"/>
                      <a:pt x="93" y="229"/>
                      <a:pt x="93" y="229"/>
                    </a:cubicBezTo>
                    <a:cubicBezTo>
                      <a:pt x="98" y="229"/>
                      <a:pt x="103" y="225"/>
                      <a:pt x="103" y="219"/>
                    </a:cubicBezTo>
                    <a:cubicBezTo>
                      <a:pt x="103" y="213"/>
                      <a:pt x="98" y="209"/>
                      <a:pt x="93" y="209"/>
                    </a:cubicBezTo>
                    <a:cubicBezTo>
                      <a:pt x="88" y="209"/>
                      <a:pt x="88" y="209"/>
                      <a:pt x="88" y="209"/>
                    </a:cubicBezTo>
                    <a:cubicBezTo>
                      <a:pt x="88" y="121"/>
                      <a:pt x="88" y="121"/>
                      <a:pt x="88" y="121"/>
                    </a:cubicBezTo>
                    <a:cubicBezTo>
                      <a:pt x="88" y="120"/>
                      <a:pt x="88" y="120"/>
                      <a:pt x="88" y="120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2" y="102"/>
                      <a:pt x="97" y="108"/>
                      <a:pt x="104" y="108"/>
                    </a:cubicBezTo>
                    <a:cubicBezTo>
                      <a:pt x="111" y="108"/>
                      <a:pt x="116" y="102"/>
                      <a:pt x="116" y="95"/>
                    </a:cubicBezTo>
                    <a:cubicBezTo>
                      <a:pt x="116" y="20"/>
                      <a:pt x="116" y="20"/>
                      <a:pt x="116" y="20"/>
                    </a:cubicBezTo>
                    <a:cubicBezTo>
                      <a:pt x="116" y="16"/>
                      <a:pt x="114" y="12"/>
                      <a:pt x="111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31" name="Oval 11">
                <a:extLst>
                  <a:ext uri="{FF2B5EF4-FFF2-40B4-BE49-F238E27FC236}">
                    <a16:creationId xmlns:a16="http://schemas.microsoft.com/office/drawing/2014/main" id="{6927CA1F-ADB1-458A-ACFB-9372108386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7475" y="4398963"/>
                <a:ext cx="188913" cy="1873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</p:grpSp>
        <p:sp>
          <p:nvSpPr>
            <p:cNvPr id="29" name="Oval 76">
              <a:extLst>
                <a:ext uri="{FF2B5EF4-FFF2-40B4-BE49-F238E27FC236}">
                  <a16:creationId xmlns:a16="http://schemas.microsoft.com/office/drawing/2014/main" id="{E0626651-B198-4956-B970-004A1C6995DD}"/>
                </a:ext>
              </a:extLst>
            </p:cNvPr>
            <p:cNvSpPr/>
            <p:nvPr/>
          </p:nvSpPr>
          <p:spPr>
            <a:xfrm>
              <a:off x="3200014" y="9246271"/>
              <a:ext cx="2860498" cy="3623824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alpha val="67000"/>
                  </a:schemeClr>
                </a:gs>
                <a:gs pos="87000">
                  <a:schemeClr val="bg1">
                    <a:alpha val="0"/>
                    <a:lumMod val="100000"/>
                  </a:schemeClr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200" dirty="0"/>
            </a:p>
          </p:txBody>
        </p:sp>
      </p:grpSp>
      <p:grpSp>
        <p:nvGrpSpPr>
          <p:cNvPr id="43" name="Group 27">
            <a:extLst>
              <a:ext uri="{FF2B5EF4-FFF2-40B4-BE49-F238E27FC236}">
                <a16:creationId xmlns:a16="http://schemas.microsoft.com/office/drawing/2014/main" id="{C0042949-3F53-4771-A9C4-3EB2357A1038}"/>
              </a:ext>
            </a:extLst>
          </p:cNvPr>
          <p:cNvGrpSpPr/>
          <p:nvPr/>
        </p:nvGrpSpPr>
        <p:grpSpPr>
          <a:xfrm>
            <a:off x="4942082" y="1425992"/>
            <a:ext cx="2351729" cy="4414254"/>
            <a:chOff x="9290050" y="3800475"/>
            <a:chExt cx="2155825" cy="4046538"/>
          </a:xfrm>
          <a:effectLst>
            <a:outerShdw blurRad="254000" algn="ctr" rotWithShape="0">
              <a:prstClr val="black">
                <a:alpha val="40000"/>
              </a:prstClr>
            </a:outerShdw>
            <a:reflection blurRad="6350" stA="52000" endA="300" endPos="10000" dist="127000" dir="5400000" sy="-100000" algn="bl" rotWithShape="0"/>
          </a:effectLst>
        </p:grpSpPr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C9E6662C-4E8A-4B62-93DF-2578D34A3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0050" y="3800475"/>
              <a:ext cx="2155825" cy="4046538"/>
            </a:xfrm>
            <a:custGeom>
              <a:avLst/>
              <a:gdLst>
                <a:gd name="T0" fmla="*/ 572 w 572"/>
                <a:gd name="T1" fmla="*/ 953 h 1076"/>
                <a:gd name="T2" fmla="*/ 449 w 572"/>
                <a:gd name="T3" fmla="*/ 1076 h 1076"/>
                <a:gd name="T4" fmla="*/ 123 w 572"/>
                <a:gd name="T5" fmla="*/ 1076 h 1076"/>
                <a:gd name="T6" fmla="*/ 0 w 572"/>
                <a:gd name="T7" fmla="*/ 953 h 1076"/>
                <a:gd name="T8" fmla="*/ 0 w 572"/>
                <a:gd name="T9" fmla="*/ 123 h 1076"/>
                <a:gd name="T10" fmla="*/ 123 w 572"/>
                <a:gd name="T11" fmla="*/ 0 h 1076"/>
                <a:gd name="T12" fmla="*/ 449 w 572"/>
                <a:gd name="T13" fmla="*/ 0 h 1076"/>
                <a:gd name="T14" fmla="*/ 572 w 572"/>
                <a:gd name="T15" fmla="*/ 123 h 1076"/>
                <a:gd name="T16" fmla="*/ 572 w 572"/>
                <a:gd name="T17" fmla="*/ 953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2" h="1076">
                  <a:moveTo>
                    <a:pt x="572" y="953"/>
                  </a:moveTo>
                  <a:cubicBezTo>
                    <a:pt x="572" y="1021"/>
                    <a:pt x="517" y="1076"/>
                    <a:pt x="449" y="1076"/>
                  </a:cubicBezTo>
                  <a:cubicBezTo>
                    <a:pt x="123" y="1076"/>
                    <a:pt x="123" y="1076"/>
                    <a:pt x="123" y="1076"/>
                  </a:cubicBezTo>
                  <a:cubicBezTo>
                    <a:pt x="55" y="1076"/>
                    <a:pt x="0" y="1021"/>
                    <a:pt x="0" y="95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ubicBezTo>
                    <a:pt x="449" y="0"/>
                    <a:pt x="449" y="0"/>
                    <a:pt x="449" y="0"/>
                  </a:cubicBezTo>
                  <a:cubicBezTo>
                    <a:pt x="517" y="0"/>
                    <a:pt x="572" y="55"/>
                    <a:pt x="572" y="123"/>
                  </a:cubicBezTo>
                  <a:lnTo>
                    <a:pt x="572" y="953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DA5EBE3B-427F-4DBA-BA50-E147CEE8BB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25013" y="4184650"/>
              <a:ext cx="1489075" cy="1484313"/>
            </a:xfrm>
            <a:custGeom>
              <a:avLst/>
              <a:gdLst>
                <a:gd name="T0" fmla="*/ 197 w 395"/>
                <a:gd name="T1" fmla="*/ 395 h 395"/>
                <a:gd name="T2" fmla="*/ 0 w 395"/>
                <a:gd name="T3" fmla="*/ 198 h 395"/>
                <a:gd name="T4" fmla="*/ 197 w 395"/>
                <a:gd name="T5" fmla="*/ 0 h 395"/>
                <a:gd name="T6" fmla="*/ 395 w 395"/>
                <a:gd name="T7" fmla="*/ 198 h 395"/>
                <a:gd name="T8" fmla="*/ 197 w 395"/>
                <a:gd name="T9" fmla="*/ 395 h 395"/>
                <a:gd name="T10" fmla="*/ 197 w 395"/>
                <a:gd name="T11" fmla="*/ 16 h 395"/>
                <a:gd name="T12" fmla="*/ 16 w 395"/>
                <a:gd name="T13" fmla="*/ 198 h 395"/>
                <a:gd name="T14" fmla="*/ 197 w 395"/>
                <a:gd name="T15" fmla="*/ 379 h 395"/>
                <a:gd name="T16" fmla="*/ 378 w 395"/>
                <a:gd name="T17" fmla="*/ 198 h 395"/>
                <a:gd name="T18" fmla="*/ 197 w 395"/>
                <a:gd name="T19" fmla="*/ 16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5" h="395">
                  <a:moveTo>
                    <a:pt x="197" y="395"/>
                  </a:moveTo>
                  <a:cubicBezTo>
                    <a:pt x="88" y="395"/>
                    <a:pt x="0" y="307"/>
                    <a:pt x="0" y="198"/>
                  </a:cubicBezTo>
                  <a:cubicBezTo>
                    <a:pt x="0" y="89"/>
                    <a:pt x="88" y="0"/>
                    <a:pt x="197" y="0"/>
                  </a:cubicBezTo>
                  <a:cubicBezTo>
                    <a:pt x="306" y="0"/>
                    <a:pt x="395" y="89"/>
                    <a:pt x="395" y="198"/>
                  </a:cubicBezTo>
                  <a:cubicBezTo>
                    <a:pt x="395" y="307"/>
                    <a:pt x="306" y="395"/>
                    <a:pt x="197" y="395"/>
                  </a:cubicBezTo>
                  <a:close/>
                  <a:moveTo>
                    <a:pt x="197" y="16"/>
                  </a:moveTo>
                  <a:cubicBezTo>
                    <a:pt x="97" y="16"/>
                    <a:pt x="16" y="98"/>
                    <a:pt x="16" y="198"/>
                  </a:cubicBezTo>
                  <a:cubicBezTo>
                    <a:pt x="16" y="297"/>
                    <a:pt x="97" y="379"/>
                    <a:pt x="197" y="379"/>
                  </a:cubicBezTo>
                  <a:cubicBezTo>
                    <a:pt x="297" y="379"/>
                    <a:pt x="378" y="297"/>
                    <a:pt x="378" y="198"/>
                  </a:cubicBezTo>
                  <a:cubicBezTo>
                    <a:pt x="378" y="98"/>
                    <a:pt x="297" y="16"/>
                    <a:pt x="197" y="1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3F76ADF1-F60C-4EBB-97A3-B9F75B3AB9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25013" y="5989638"/>
              <a:ext cx="1489075" cy="1487488"/>
            </a:xfrm>
            <a:custGeom>
              <a:avLst/>
              <a:gdLst>
                <a:gd name="T0" fmla="*/ 197 w 395"/>
                <a:gd name="T1" fmla="*/ 396 h 396"/>
                <a:gd name="T2" fmla="*/ 0 w 395"/>
                <a:gd name="T3" fmla="*/ 198 h 396"/>
                <a:gd name="T4" fmla="*/ 197 w 395"/>
                <a:gd name="T5" fmla="*/ 0 h 396"/>
                <a:gd name="T6" fmla="*/ 395 w 395"/>
                <a:gd name="T7" fmla="*/ 198 h 396"/>
                <a:gd name="T8" fmla="*/ 197 w 395"/>
                <a:gd name="T9" fmla="*/ 396 h 396"/>
                <a:gd name="T10" fmla="*/ 197 w 395"/>
                <a:gd name="T11" fmla="*/ 17 h 396"/>
                <a:gd name="T12" fmla="*/ 16 w 395"/>
                <a:gd name="T13" fmla="*/ 198 h 396"/>
                <a:gd name="T14" fmla="*/ 197 w 395"/>
                <a:gd name="T15" fmla="*/ 379 h 396"/>
                <a:gd name="T16" fmla="*/ 378 w 395"/>
                <a:gd name="T17" fmla="*/ 198 h 396"/>
                <a:gd name="T18" fmla="*/ 197 w 395"/>
                <a:gd name="T19" fmla="*/ 17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5" h="396">
                  <a:moveTo>
                    <a:pt x="197" y="396"/>
                  </a:moveTo>
                  <a:cubicBezTo>
                    <a:pt x="88" y="396"/>
                    <a:pt x="0" y="307"/>
                    <a:pt x="0" y="198"/>
                  </a:cubicBezTo>
                  <a:cubicBezTo>
                    <a:pt x="0" y="89"/>
                    <a:pt x="88" y="0"/>
                    <a:pt x="197" y="0"/>
                  </a:cubicBezTo>
                  <a:cubicBezTo>
                    <a:pt x="306" y="0"/>
                    <a:pt x="395" y="89"/>
                    <a:pt x="395" y="198"/>
                  </a:cubicBezTo>
                  <a:cubicBezTo>
                    <a:pt x="395" y="307"/>
                    <a:pt x="306" y="396"/>
                    <a:pt x="197" y="396"/>
                  </a:cubicBezTo>
                  <a:close/>
                  <a:moveTo>
                    <a:pt x="197" y="17"/>
                  </a:moveTo>
                  <a:cubicBezTo>
                    <a:pt x="97" y="17"/>
                    <a:pt x="16" y="98"/>
                    <a:pt x="16" y="198"/>
                  </a:cubicBezTo>
                  <a:cubicBezTo>
                    <a:pt x="16" y="298"/>
                    <a:pt x="97" y="379"/>
                    <a:pt x="197" y="379"/>
                  </a:cubicBezTo>
                  <a:cubicBezTo>
                    <a:pt x="297" y="379"/>
                    <a:pt x="378" y="298"/>
                    <a:pt x="378" y="198"/>
                  </a:cubicBezTo>
                  <a:cubicBezTo>
                    <a:pt x="378" y="98"/>
                    <a:pt x="297" y="17"/>
                    <a:pt x="197" y="17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sp>
          <p:nvSpPr>
            <p:cNvPr id="47" name="Oval 6">
              <a:extLst>
                <a:ext uri="{FF2B5EF4-FFF2-40B4-BE49-F238E27FC236}">
                  <a16:creationId xmlns:a16="http://schemas.microsoft.com/office/drawing/2014/main" id="{B7F1BDB5-78B8-4DBB-A916-FEEA7E400C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55175" y="4214813"/>
              <a:ext cx="1428750" cy="1423988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sp>
          <p:nvSpPr>
            <p:cNvPr id="48" name="Oval 7">
              <a:extLst>
                <a:ext uri="{FF2B5EF4-FFF2-40B4-BE49-F238E27FC236}">
                  <a16:creationId xmlns:a16="http://schemas.microsoft.com/office/drawing/2014/main" id="{B5ADD73A-AC95-4BF8-BE72-09D9753EE3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55175" y="6022975"/>
              <a:ext cx="1428750" cy="1425575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grpSp>
          <p:nvGrpSpPr>
            <p:cNvPr id="49" name="Group 16">
              <a:extLst>
                <a:ext uri="{FF2B5EF4-FFF2-40B4-BE49-F238E27FC236}">
                  <a16:creationId xmlns:a16="http://schemas.microsoft.com/office/drawing/2014/main" id="{1C6888CC-2AE7-43DE-A83F-D89E97A84968}"/>
                </a:ext>
              </a:extLst>
            </p:cNvPr>
            <p:cNvGrpSpPr/>
            <p:nvPr/>
          </p:nvGrpSpPr>
          <p:grpSpPr>
            <a:xfrm>
              <a:off x="10148888" y="4398963"/>
              <a:ext cx="436563" cy="1055687"/>
              <a:chOff x="10148888" y="4398963"/>
              <a:chExt cx="436563" cy="1055687"/>
            </a:xfrm>
            <a:solidFill>
              <a:srgbClr val="7A7A7A"/>
            </a:solidFill>
          </p:grpSpPr>
          <p:sp>
            <p:nvSpPr>
              <p:cNvPr id="53" name="Freeform 10">
                <a:extLst>
                  <a:ext uri="{FF2B5EF4-FFF2-40B4-BE49-F238E27FC236}">
                    <a16:creationId xmlns:a16="http://schemas.microsoft.com/office/drawing/2014/main" id="{1375EE08-29E7-45B4-ABD5-980104CD1F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48888" y="4594225"/>
                <a:ext cx="436563" cy="860425"/>
              </a:xfrm>
              <a:custGeom>
                <a:avLst/>
                <a:gdLst>
                  <a:gd name="T0" fmla="*/ 111 w 116"/>
                  <a:gd name="T1" fmla="*/ 10 h 229"/>
                  <a:gd name="T2" fmla="*/ 106 w 116"/>
                  <a:gd name="T3" fmla="*/ 7 h 229"/>
                  <a:gd name="T4" fmla="*/ 82 w 116"/>
                  <a:gd name="T5" fmla="*/ 1 h 229"/>
                  <a:gd name="T6" fmla="*/ 76 w 116"/>
                  <a:gd name="T7" fmla="*/ 1 h 229"/>
                  <a:gd name="T8" fmla="*/ 42 w 116"/>
                  <a:gd name="T9" fmla="*/ 1 h 229"/>
                  <a:gd name="T10" fmla="*/ 41 w 116"/>
                  <a:gd name="T11" fmla="*/ 1 h 229"/>
                  <a:gd name="T12" fmla="*/ 35 w 116"/>
                  <a:gd name="T13" fmla="*/ 1 h 229"/>
                  <a:gd name="T14" fmla="*/ 11 w 116"/>
                  <a:gd name="T15" fmla="*/ 7 h 229"/>
                  <a:gd name="T16" fmla="*/ 5 w 116"/>
                  <a:gd name="T17" fmla="*/ 11 h 229"/>
                  <a:gd name="T18" fmla="*/ 5 w 116"/>
                  <a:gd name="T19" fmla="*/ 11 h 229"/>
                  <a:gd name="T20" fmla="*/ 4 w 116"/>
                  <a:gd name="T21" fmla="*/ 11 h 229"/>
                  <a:gd name="T22" fmla="*/ 4 w 116"/>
                  <a:gd name="T23" fmla="*/ 12 h 229"/>
                  <a:gd name="T24" fmla="*/ 4 w 116"/>
                  <a:gd name="T25" fmla="*/ 12 h 229"/>
                  <a:gd name="T26" fmla="*/ 3 w 116"/>
                  <a:gd name="T27" fmla="*/ 13 h 229"/>
                  <a:gd name="T28" fmla="*/ 1 w 116"/>
                  <a:gd name="T29" fmla="*/ 20 h 229"/>
                  <a:gd name="T30" fmla="*/ 0 w 116"/>
                  <a:gd name="T31" fmla="*/ 20 h 229"/>
                  <a:gd name="T32" fmla="*/ 0 w 116"/>
                  <a:gd name="T33" fmla="*/ 95 h 229"/>
                  <a:gd name="T34" fmla="*/ 12 w 116"/>
                  <a:gd name="T35" fmla="*/ 108 h 229"/>
                  <a:gd name="T36" fmla="*/ 23 w 116"/>
                  <a:gd name="T37" fmla="*/ 95 h 229"/>
                  <a:gd name="T38" fmla="*/ 24 w 116"/>
                  <a:gd name="T39" fmla="*/ 28 h 229"/>
                  <a:gd name="T40" fmla="*/ 28 w 116"/>
                  <a:gd name="T41" fmla="*/ 27 h 229"/>
                  <a:gd name="T42" fmla="*/ 28 w 116"/>
                  <a:gd name="T43" fmla="*/ 120 h 229"/>
                  <a:gd name="T44" fmla="*/ 28 w 116"/>
                  <a:gd name="T45" fmla="*/ 121 h 229"/>
                  <a:gd name="T46" fmla="*/ 28 w 116"/>
                  <a:gd name="T47" fmla="*/ 209 h 229"/>
                  <a:gd name="T48" fmla="*/ 23 w 116"/>
                  <a:gd name="T49" fmla="*/ 209 h 229"/>
                  <a:gd name="T50" fmla="*/ 13 w 116"/>
                  <a:gd name="T51" fmla="*/ 219 h 229"/>
                  <a:gd name="T52" fmla="*/ 23 w 116"/>
                  <a:gd name="T53" fmla="*/ 229 h 229"/>
                  <a:gd name="T54" fmla="*/ 43 w 116"/>
                  <a:gd name="T55" fmla="*/ 229 h 229"/>
                  <a:gd name="T56" fmla="*/ 52 w 116"/>
                  <a:gd name="T57" fmla="*/ 218 h 229"/>
                  <a:gd name="T58" fmla="*/ 52 w 116"/>
                  <a:gd name="T59" fmla="*/ 217 h 229"/>
                  <a:gd name="T60" fmla="*/ 52 w 116"/>
                  <a:gd name="T61" fmla="*/ 129 h 229"/>
                  <a:gd name="T62" fmla="*/ 64 w 116"/>
                  <a:gd name="T63" fmla="*/ 129 h 229"/>
                  <a:gd name="T64" fmla="*/ 64 w 116"/>
                  <a:gd name="T65" fmla="*/ 217 h 229"/>
                  <a:gd name="T66" fmla="*/ 64 w 116"/>
                  <a:gd name="T67" fmla="*/ 218 h 229"/>
                  <a:gd name="T68" fmla="*/ 74 w 116"/>
                  <a:gd name="T69" fmla="*/ 229 h 229"/>
                  <a:gd name="T70" fmla="*/ 93 w 116"/>
                  <a:gd name="T71" fmla="*/ 229 h 229"/>
                  <a:gd name="T72" fmla="*/ 103 w 116"/>
                  <a:gd name="T73" fmla="*/ 219 h 229"/>
                  <a:gd name="T74" fmla="*/ 93 w 116"/>
                  <a:gd name="T75" fmla="*/ 209 h 229"/>
                  <a:gd name="T76" fmla="*/ 88 w 116"/>
                  <a:gd name="T77" fmla="*/ 209 h 229"/>
                  <a:gd name="T78" fmla="*/ 88 w 116"/>
                  <a:gd name="T79" fmla="*/ 121 h 229"/>
                  <a:gd name="T80" fmla="*/ 88 w 116"/>
                  <a:gd name="T81" fmla="*/ 120 h 229"/>
                  <a:gd name="T82" fmla="*/ 88 w 116"/>
                  <a:gd name="T83" fmla="*/ 27 h 229"/>
                  <a:gd name="T84" fmla="*/ 92 w 116"/>
                  <a:gd name="T85" fmla="*/ 28 h 229"/>
                  <a:gd name="T86" fmla="*/ 92 w 116"/>
                  <a:gd name="T87" fmla="*/ 95 h 229"/>
                  <a:gd name="T88" fmla="*/ 104 w 116"/>
                  <a:gd name="T89" fmla="*/ 108 h 229"/>
                  <a:gd name="T90" fmla="*/ 116 w 116"/>
                  <a:gd name="T91" fmla="*/ 95 h 229"/>
                  <a:gd name="T92" fmla="*/ 116 w 116"/>
                  <a:gd name="T93" fmla="*/ 20 h 229"/>
                  <a:gd name="T94" fmla="*/ 111 w 116"/>
                  <a:gd name="T95" fmla="*/ 10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6" h="229">
                    <a:moveTo>
                      <a:pt x="111" y="10"/>
                    </a:moveTo>
                    <a:cubicBezTo>
                      <a:pt x="109" y="8"/>
                      <a:pt x="108" y="8"/>
                      <a:pt x="106" y="7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0" y="0"/>
                      <a:pt x="78" y="1"/>
                      <a:pt x="76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1" y="1"/>
                    </a:cubicBezTo>
                    <a:cubicBezTo>
                      <a:pt x="39" y="0"/>
                      <a:pt x="37" y="0"/>
                      <a:pt x="35" y="1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8"/>
                      <a:pt x="7" y="9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3"/>
                    </a:cubicBezTo>
                    <a:cubicBezTo>
                      <a:pt x="2" y="15"/>
                      <a:pt x="0" y="17"/>
                      <a:pt x="1" y="20"/>
                    </a:cubicBezTo>
                    <a:cubicBezTo>
                      <a:pt x="1" y="20"/>
                      <a:pt x="0" y="20"/>
                      <a:pt x="0" y="20"/>
                    </a:cubicBezTo>
                    <a:cubicBezTo>
                      <a:pt x="0" y="95"/>
                      <a:pt x="0" y="95"/>
                      <a:pt x="0" y="95"/>
                    </a:cubicBezTo>
                    <a:cubicBezTo>
                      <a:pt x="0" y="102"/>
                      <a:pt x="5" y="108"/>
                      <a:pt x="12" y="108"/>
                    </a:cubicBezTo>
                    <a:cubicBezTo>
                      <a:pt x="18" y="108"/>
                      <a:pt x="23" y="102"/>
                      <a:pt x="23" y="95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8" y="120"/>
                      <a:pt x="28" y="120"/>
                      <a:pt x="28" y="120"/>
                    </a:cubicBezTo>
                    <a:cubicBezTo>
                      <a:pt x="28" y="121"/>
                      <a:pt x="28" y="121"/>
                      <a:pt x="28" y="121"/>
                    </a:cubicBezTo>
                    <a:cubicBezTo>
                      <a:pt x="28" y="209"/>
                      <a:pt x="28" y="209"/>
                      <a:pt x="28" y="209"/>
                    </a:cubicBezTo>
                    <a:cubicBezTo>
                      <a:pt x="23" y="209"/>
                      <a:pt x="23" y="209"/>
                      <a:pt x="23" y="209"/>
                    </a:cubicBezTo>
                    <a:cubicBezTo>
                      <a:pt x="18" y="209"/>
                      <a:pt x="13" y="213"/>
                      <a:pt x="13" y="219"/>
                    </a:cubicBezTo>
                    <a:cubicBezTo>
                      <a:pt x="13" y="225"/>
                      <a:pt x="18" y="229"/>
                      <a:pt x="23" y="229"/>
                    </a:cubicBezTo>
                    <a:cubicBezTo>
                      <a:pt x="43" y="229"/>
                      <a:pt x="43" y="229"/>
                      <a:pt x="43" y="229"/>
                    </a:cubicBezTo>
                    <a:cubicBezTo>
                      <a:pt x="49" y="229"/>
                      <a:pt x="52" y="224"/>
                      <a:pt x="52" y="218"/>
                    </a:cubicBezTo>
                    <a:cubicBezTo>
                      <a:pt x="52" y="217"/>
                      <a:pt x="52" y="217"/>
                      <a:pt x="52" y="217"/>
                    </a:cubicBezTo>
                    <a:cubicBezTo>
                      <a:pt x="52" y="129"/>
                      <a:pt x="52" y="129"/>
                      <a:pt x="52" y="129"/>
                    </a:cubicBezTo>
                    <a:cubicBezTo>
                      <a:pt x="64" y="129"/>
                      <a:pt x="64" y="129"/>
                      <a:pt x="64" y="129"/>
                    </a:cubicBezTo>
                    <a:cubicBezTo>
                      <a:pt x="64" y="217"/>
                      <a:pt x="64" y="217"/>
                      <a:pt x="64" y="217"/>
                    </a:cubicBezTo>
                    <a:cubicBezTo>
                      <a:pt x="64" y="218"/>
                      <a:pt x="64" y="218"/>
                      <a:pt x="64" y="218"/>
                    </a:cubicBezTo>
                    <a:cubicBezTo>
                      <a:pt x="64" y="224"/>
                      <a:pt x="68" y="229"/>
                      <a:pt x="74" y="229"/>
                    </a:cubicBezTo>
                    <a:cubicBezTo>
                      <a:pt x="93" y="229"/>
                      <a:pt x="93" y="229"/>
                      <a:pt x="93" y="229"/>
                    </a:cubicBezTo>
                    <a:cubicBezTo>
                      <a:pt x="98" y="229"/>
                      <a:pt x="103" y="225"/>
                      <a:pt x="103" y="219"/>
                    </a:cubicBezTo>
                    <a:cubicBezTo>
                      <a:pt x="103" y="213"/>
                      <a:pt x="98" y="209"/>
                      <a:pt x="93" y="209"/>
                    </a:cubicBezTo>
                    <a:cubicBezTo>
                      <a:pt x="88" y="209"/>
                      <a:pt x="88" y="209"/>
                      <a:pt x="88" y="209"/>
                    </a:cubicBezTo>
                    <a:cubicBezTo>
                      <a:pt x="88" y="121"/>
                      <a:pt x="88" y="121"/>
                      <a:pt x="88" y="121"/>
                    </a:cubicBezTo>
                    <a:cubicBezTo>
                      <a:pt x="88" y="120"/>
                      <a:pt x="88" y="120"/>
                      <a:pt x="88" y="120"/>
                    </a:cubicBezTo>
                    <a:cubicBezTo>
                      <a:pt x="88" y="27"/>
                      <a:pt x="88" y="27"/>
                      <a:pt x="88" y="27"/>
                    </a:cubicBezTo>
                    <a:cubicBezTo>
                      <a:pt x="92" y="28"/>
                      <a:pt x="92" y="28"/>
                      <a:pt x="92" y="28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2" y="102"/>
                      <a:pt x="97" y="108"/>
                      <a:pt x="104" y="108"/>
                    </a:cubicBezTo>
                    <a:cubicBezTo>
                      <a:pt x="111" y="108"/>
                      <a:pt x="116" y="102"/>
                      <a:pt x="116" y="95"/>
                    </a:cubicBezTo>
                    <a:cubicBezTo>
                      <a:pt x="116" y="20"/>
                      <a:pt x="116" y="20"/>
                      <a:pt x="116" y="20"/>
                    </a:cubicBezTo>
                    <a:cubicBezTo>
                      <a:pt x="116" y="16"/>
                      <a:pt x="114" y="12"/>
                      <a:pt x="111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54" name="Oval 11">
                <a:extLst>
                  <a:ext uri="{FF2B5EF4-FFF2-40B4-BE49-F238E27FC236}">
                    <a16:creationId xmlns:a16="http://schemas.microsoft.com/office/drawing/2014/main" id="{2D552FA9-637B-475C-86D9-B5C7EA7F44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77475" y="4398963"/>
                <a:ext cx="188913" cy="1873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</p:grpSp>
        <p:grpSp>
          <p:nvGrpSpPr>
            <p:cNvPr id="50" name="Group 15">
              <a:extLst>
                <a:ext uri="{FF2B5EF4-FFF2-40B4-BE49-F238E27FC236}">
                  <a16:creationId xmlns:a16="http://schemas.microsoft.com/office/drawing/2014/main" id="{7CE91F81-B240-45F2-8076-7C37667A5A57}"/>
                </a:ext>
              </a:extLst>
            </p:cNvPr>
            <p:cNvGrpSpPr/>
            <p:nvPr/>
          </p:nvGrpSpPr>
          <p:grpSpPr>
            <a:xfrm>
              <a:off x="10093325" y="6210300"/>
              <a:ext cx="522288" cy="1057276"/>
              <a:chOff x="10093325" y="6210300"/>
              <a:chExt cx="522288" cy="1057276"/>
            </a:xfrm>
            <a:solidFill>
              <a:srgbClr val="7A7A7A"/>
            </a:solidFill>
          </p:grpSpPr>
          <p:sp>
            <p:nvSpPr>
              <p:cNvPr id="51" name="Oval 12">
                <a:extLst>
                  <a:ext uri="{FF2B5EF4-FFF2-40B4-BE49-F238E27FC236}">
                    <a16:creationId xmlns:a16="http://schemas.microsoft.com/office/drawing/2014/main" id="{0F813B47-F5B5-46A0-8908-9DF3242374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96525" y="6210300"/>
                <a:ext cx="192088" cy="19208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  <p:sp>
            <p:nvSpPr>
              <p:cNvPr id="52" name="Freeform 13">
                <a:extLst>
                  <a:ext uri="{FF2B5EF4-FFF2-40B4-BE49-F238E27FC236}">
                    <a16:creationId xmlns:a16="http://schemas.microsoft.com/office/drawing/2014/main" id="{ACD925BF-BAF3-4CCA-9039-F484235D82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3325" y="6402388"/>
                <a:ext cx="522288" cy="865188"/>
              </a:xfrm>
              <a:custGeom>
                <a:avLst/>
                <a:gdLst>
                  <a:gd name="T0" fmla="*/ 136 w 139"/>
                  <a:gd name="T1" fmla="*/ 49 h 230"/>
                  <a:gd name="T2" fmla="*/ 105 w 139"/>
                  <a:gd name="T3" fmla="*/ 13 h 230"/>
                  <a:gd name="T4" fmla="*/ 83 w 139"/>
                  <a:gd name="T5" fmla="*/ 0 h 230"/>
                  <a:gd name="T6" fmla="*/ 83 w 139"/>
                  <a:gd name="T7" fmla="*/ 0 h 230"/>
                  <a:gd name="T8" fmla="*/ 70 w 139"/>
                  <a:gd name="T9" fmla="*/ 4 h 230"/>
                  <a:gd name="T10" fmla="*/ 64 w 139"/>
                  <a:gd name="T11" fmla="*/ 7 h 230"/>
                  <a:gd name="T12" fmla="*/ 28 w 139"/>
                  <a:gd name="T13" fmla="*/ 44 h 230"/>
                  <a:gd name="T14" fmla="*/ 12 w 139"/>
                  <a:gd name="T15" fmla="*/ 44 h 230"/>
                  <a:gd name="T16" fmla="*/ 0 w 139"/>
                  <a:gd name="T17" fmla="*/ 56 h 230"/>
                  <a:gd name="T18" fmla="*/ 12 w 139"/>
                  <a:gd name="T19" fmla="*/ 68 h 230"/>
                  <a:gd name="T20" fmla="*/ 34 w 139"/>
                  <a:gd name="T21" fmla="*/ 68 h 230"/>
                  <a:gd name="T22" fmla="*/ 46 w 139"/>
                  <a:gd name="T23" fmla="*/ 62 h 230"/>
                  <a:gd name="T24" fmla="*/ 59 w 139"/>
                  <a:gd name="T25" fmla="*/ 51 h 230"/>
                  <a:gd name="T26" fmla="*/ 59 w 139"/>
                  <a:gd name="T27" fmla="*/ 120 h 230"/>
                  <a:gd name="T28" fmla="*/ 35 w 139"/>
                  <a:gd name="T29" fmla="*/ 207 h 230"/>
                  <a:gd name="T30" fmla="*/ 25 w 139"/>
                  <a:gd name="T31" fmla="*/ 204 h 230"/>
                  <a:gd name="T32" fmla="*/ 14 w 139"/>
                  <a:gd name="T33" fmla="*/ 211 h 230"/>
                  <a:gd name="T34" fmla="*/ 20 w 139"/>
                  <a:gd name="T35" fmla="*/ 222 h 230"/>
                  <a:gd name="T36" fmla="*/ 41 w 139"/>
                  <a:gd name="T37" fmla="*/ 228 h 230"/>
                  <a:gd name="T38" fmla="*/ 46 w 139"/>
                  <a:gd name="T39" fmla="*/ 228 h 230"/>
                  <a:gd name="T40" fmla="*/ 57 w 139"/>
                  <a:gd name="T41" fmla="*/ 218 h 230"/>
                  <a:gd name="T42" fmla="*/ 78 w 139"/>
                  <a:gd name="T43" fmla="*/ 137 h 230"/>
                  <a:gd name="T44" fmla="*/ 83 w 139"/>
                  <a:gd name="T45" fmla="*/ 136 h 230"/>
                  <a:gd name="T46" fmla="*/ 83 w 139"/>
                  <a:gd name="T47" fmla="*/ 136 h 230"/>
                  <a:gd name="T48" fmla="*/ 87 w 139"/>
                  <a:gd name="T49" fmla="*/ 136 h 230"/>
                  <a:gd name="T50" fmla="*/ 108 w 139"/>
                  <a:gd name="T51" fmla="*/ 212 h 230"/>
                  <a:gd name="T52" fmla="*/ 98 w 139"/>
                  <a:gd name="T53" fmla="*/ 212 h 230"/>
                  <a:gd name="T54" fmla="*/ 89 w 139"/>
                  <a:gd name="T55" fmla="*/ 221 h 230"/>
                  <a:gd name="T56" fmla="*/ 98 w 139"/>
                  <a:gd name="T57" fmla="*/ 230 h 230"/>
                  <a:gd name="T58" fmla="*/ 119 w 139"/>
                  <a:gd name="T59" fmla="*/ 230 h 230"/>
                  <a:gd name="T60" fmla="*/ 124 w 139"/>
                  <a:gd name="T61" fmla="*/ 230 h 230"/>
                  <a:gd name="T62" fmla="*/ 132 w 139"/>
                  <a:gd name="T63" fmla="*/ 213 h 230"/>
                  <a:gd name="T64" fmla="*/ 107 w 139"/>
                  <a:gd name="T65" fmla="*/ 120 h 230"/>
                  <a:gd name="T66" fmla="*/ 107 w 139"/>
                  <a:gd name="T67" fmla="*/ 52 h 230"/>
                  <a:gd name="T68" fmla="*/ 115 w 139"/>
                  <a:gd name="T69" fmla="*/ 63 h 230"/>
                  <a:gd name="T70" fmla="*/ 115 w 139"/>
                  <a:gd name="T71" fmla="*/ 91 h 230"/>
                  <a:gd name="T72" fmla="*/ 127 w 139"/>
                  <a:gd name="T73" fmla="*/ 103 h 230"/>
                  <a:gd name="T74" fmla="*/ 138 w 139"/>
                  <a:gd name="T75" fmla="*/ 91 h 230"/>
                  <a:gd name="T76" fmla="*/ 138 w 139"/>
                  <a:gd name="T77" fmla="*/ 60 h 230"/>
                  <a:gd name="T78" fmla="*/ 136 w 139"/>
                  <a:gd name="T79" fmla="*/ 49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39" h="230">
                    <a:moveTo>
                      <a:pt x="136" y="49"/>
                    </a:moveTo>
                    <a:cubicBezTo>
                      <a:pt x="105" y="13"/>
                      <a:pt x="105" y="13"/>
                      <a:pt x="105" y="13"/>
                    </a:cubicBezTo>
                    <a:cubicBezTo>
                      <a:pt x="101" y="6"/>
                      <a:pt x="92" y="0"/>
                      <a:pt x="83" y="0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78" y="0"/>
                      <a:pt x="73" y="2"/>
                      <a:pt x="70" y="4"/>
                    </a:cubicBezTo>
                    <a:cubicBezTo>
                      <a:pt x="68" y="5"/>
                      <a:pt x="66" y="6"/>
                      <a:pt x="64" y="7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12" y="44"/>
                      <a:pt x="12" y="44"/>
                      <a:pt x="12" y="44"/>
                    </a:cubicBezTo>
                    <a:cubicBezTo>
                      <a:pt x="5" y="44"/>
                      <a:pt x="0" y="49"/>
                      <a:pt x="0" y="56"/>
                    </a:cubicBezTo>
                    <a:cubicBezTo>
                      <a:pt x="0" y="63"/>
                      <a:pt x="5" y="68"/>
                      <a:pt x="12" y="68"/>
                    </a:cubicBezTo>
                    <a:cubicBezTo>
                      <a:pt x="34" y="68"/>
                      <a:pt x="34" y="68"/>
                      <a:pt x="34" y="68"/>
                    </a:cubicBezTo>
                    <a:cubicBezTo>
                      <a:pt x="39" y="68"/>
                      <a:pt x="44" y="66"/>
                      <a:pt x="46" y="62"/>
                    </a:cubicBezTo>
                    <a:cubicBezTo>
                      <a:pt x="59" y="51"/>
                      <a:pt x="59" y="51"/>
                      <a:pt x="59" y="51"/>
                    </a:cubicBezTo>
                    <a:cubicBezTo>
                      <a:pt x="59" y="120"/>
                      <a:pt x="59" y="120"/>
                      <a:pt x="59" y="120"/>
                    </a:cubicBezTo>
                    <a:cubicBezTo>
                      <a:pt x="35" y="207"/>
                      <a:pt x="35" y="207"/>
                      <a:pt x="35" y="207"/>
                    </a:cubicBezTo>
                    <a:cubicBezTo>
                      <a:pt x="25" y="204"/>
                      <a:pt x="25" y="204"/>
                      <a:pt x="25" y="204"/>
                    </a:cubicBezTo>
                    <a:cubicBezTo>
                      <a:pt x="20" y="203"/>
                      <a:pt x="15" y="206"/>
                      <a:pt x="14" y="211"/>
                    </a:cubicBezTo>
                    <a:cubicBezTo>
                      <a:pt x="12" y="216"/>
                      <a:pt x="15" y="221"/>
                      <a:pt x="20" y="222"/>
                    </a:cubicBezTo>
                    <a:cubicBezTo>
                      <a:pt x="41" y="228"/>
                      <a:pt x="41" y="228"/>
                      <a:pt x="41" y="228"/>
                    </a:cubicBezTo>
                    <a:cubicBezTo>
                      <a:pt x="43" y="228"/>
                      <a:pt x="45" y="228"/>
                      <a:pt x="46" y="228"/>
                    </a:cubicBezTo>
                    <a:cubicBezTo>
                      <a:pt x="51" y="227"/>
                      <a:pt x="55" y="224"/>
                      <a:pt x="57" y="218"/>
                    </a:cubicBezTo>
                    <a:cubicBezTo>
                      <a:pt x="78" y="137"/>
                      <a:pt x="78" y="137"/>
                      <a:pt x="78" y="137"/>
                    </a:cubicBezTo>
                    <a:cubicBezTo>
                      <a:pt x="80" y="137"/>
                      <a:pt x="81" y="136"/>
                      <a:pt x="83" y="136"/>
                    </a:cubicBezTo>
                    <a:cubicBezTo>
                      <a:pt x="83" y="136"/>
                      <a:pt x="83" y="136"/>
                      <a:pt x="83" y="136"/>
                    </a:cubicBezTo>
                    <a:cubicBezTo>
                      <a:pt x="84" y="136"/>
                      <a:pt x="86" y="136"/>
                      <a:pt x="87" y="136"/>
                    </a:cubicBezTo>
                    <a:cubicBezTo>
                      <a:pt x="108" y="212"/>
                      <a:pt x="108" y="212"/>
                      <a:pt x="108" y="212"/>
                    </a:cubicBezTo>
                    <a:cubicBezTo>
                      <a:pt x="98" y="212"/>
                      <a:pt x="98" y="212"/>
                      <a:pt x="98" y="212"/>
                    </a:cubicBezTo>
                    <a:cubicBezTo>
                      <a:pt x="93" y="212"/>
                      <a:pt x="89" y="217"/>
                      <a:pt x="89" y="221"/>
                    </a:cubicBezTo>
                    <a:cubicBezTo>
                      <a:pt x="89" y="226"/>
                      <a:pt x="93" y="230"/>
                      <a:pt x="98" y="230"/>
                    </a:cubicBezTo>
                    <a:cubicBezTo>
                      <a:pt x="119" y="230"/>
                      <a:pt x="119" y="230"/>
                      <a:pt x="119" y="230"/>
                    </a:cubicBezTo>
                    <a:cubicBezTo>
                      <a:pt x="121" y="230"/>
                      <a:pt x="123" y="230"/>
                      <a:pt x="124" y="230"/>
                    </a:cubicBezTo>
                    <a:cubicBezTo>
                      <a:pt x="132" y="228"/>
                      <a:pt x="134" y="220"/>
                      <a:pt x="132" y="213"/>
                    </a:cubicBezTo>
                    <a:cubicBezTo>
                      <a:pt x="107" y="120"/>
                      <a:pt x="107" y="120"/>
                      <a:pt x="107" y="120"/>
                    </a:cubicBezTo>
                    <a:cubicBezTo>
                      <a:pt x="107" y="52"/>
                      <a:pt x="107" y="52"/>
                      <a:pt x="107" y="52"/>
                    </a:cubicBezTo>
                    <a:cubicBezTo>
                      <a:pt x="115" y="63"/>
                      <a:pt x="115" y="63"/>
                      <a:pt x="115" y="63"/>
                    </a:cubicBezTo>
                    <a:cubicBezTo>
                      <a:pt x="115" y="91"/>
                      <a:pt x="115" y="91"/>
                      <a:pt x="115" y="91"/>
                    </a:cubicBezTo>
                    <a:cubicBezTo>
                      <a:pt x="115" y="98"/>
                      <a:pt x="120" y="103"/>
                      <a:pt x="127" y="103"/>
                    </a:cubicBezTo>
                    <a:cubicBezTo>
                      <a:pt x="133" y="103"/>
                      <a:pt x="138" y="98"/>
                      <a:pt x="138" y="91"/>
                    </a:cubicBezTo>
                    <a:cubicBezTo>
                      <a:pt x="138" y="60"/>
                      <a:pt x="138" y="60"/>
                      <a:pt x="138" y="60"/>
                    </a:cubicBezTo>
                    <a:cubicBezTo>
                      <a:pt x="138" y="56"/>
                      <a:pt x="139" y="52"/>
                      <a:pt x="136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0960" tIns="30480" rIns="60960" bIns="3048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200" dirty="0"/>
              </a:p>
            </p:txBody>
          </p:sp>
        </p:grpSp>
      </p:grpSp>
      <p:sp>
        <p:nvSpPr>
          <p:cNvPr id="55" name="Oval 6">
            <a:extLst>
              <a:ext uri="{FF2B5EF4-FFF2-40B4-BE49-F238E27FC236}">
                <a16:creationId xmlns:a16="http://schemas.microsoft.com/office/drawing/2014/main" id="{6982A800-2B2D-4ADD-8217-BB66AC1D8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0387" y="1877981"/>
            <a:ext cx="1558583" cy="1553389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endParaRPr lang="en-GB" sz="1200" dirty="0"/>
          </a:p>
        </p:txBody>
      </p:sp>
      <p:sp>
        <p:nvSpPr>
          <p:cNvPr id="56" name="Oval 7">
            <a:extLst>
              <a:ext uri="{FF2B5EF4-FFF2-40B4-BE49-F238E27FC236}">
                <a16:creationId xmlns:a16="http://schemas.microsoft.com/office/drawing/2014/main" id="{074A4DED-DD0B-4099-9672-69081301B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0387" y="3850455"/>
            <a:ext cx="1558583" cy="1555119"/>
          </a:xfrm>
          <a:prstGeom prst="ellipse">
            <a:avLst/>
          </a:prstGeom>
          <a:solidFill>
            <a:srgbClr val="39B54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0960" tIns="30480" rIns="60960" bIns="30480" numCol="1" anchor="t" anchorCtr="0" compatLnSpc="1">
            <a:prstTxWarp prst="textNoShape">
              <a:avLst/>
            </a:prstTxWarp>
          </a:bodyPr>
          <a:lstStyle/>
          <a:p>
            <a:endParaRPr lang="en-GB" sz="1200" dirty="0"/>
          </a:p>
        </p:txBody>
      </p:sp>
      <p:grpSp>
        <p:nvGrpSpPr>
          <p:cNvPr id="57" name="Group 19">
            <a:extLst>
              <a:ext uri="{FF2B5EF4-FFF2-40B4-BE49-F238E27FC236}">
                <a16:creationId xmlns:a16="http://schemas.microsoft.com/office/drawing/2014/main" id="{5571EE53-1CCF-4A68-B3D3-E704B6C7003D}"/>
              </a:ext>
            </a:extLst>
          </p:cNvPr>
          <p:cNvGrpSpPr/>
          <p:nvPr/>
        </p:nvGrpSpPr>
        <p:grpSpPr>
          <a:xfrm>
            <a:off x="5878964" y="2078866"/>
            <a:ext cx="476234" cy="1151619"/>
            <a:chOff x="10148888" y="4398963"/>
            <a:chExt cx="436563" cy="1055687"/>
          </a:xfrm>
        </p:grpSpPr>
        <p:sp>
          <p:nvSpPr>
            <p:cNvPr id="58" name="Freeform 10">
              <a:extLst>
                <a:ext uri="{FF2B5EF4-FFF2-40B4-BE49-F238E27FC236}">
                  <a16:creationId xmlns:a16="http://schemas.microsoft.com/office/drawing/2014/main" id="{1E8D2238-EF14-4C77-8B76-8F06775574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8888" y="4594225"/>
              <a:ext cx="436563" cy="860425"/>
            </a:xfrm>
            <a:custGeom>
              <a:avLst/>
              <a:gdLst>
                <a:gd name="T0" fmla="*/ 111 w 116"/>
                <a:gd name="T1" fmla="*/ 10 h 229"/>
                <a:gd name="T2" fmla="*/ 106 w 116"/>
                <a:gd name="T3" fmla="*/ 7 h 229"/>
                <a:gd name="T4" fmla="*/ 82 w 116"/>
                <a:gd name="T5" fmla="*/ 1 h 229"/>
                <a:gd name="T6" fmla="*/ 76 w 116"/>
                <a:gd name="T7" fmla="*/ 1 h 229"/>
                <a:gd name="T8" fmla="*/ 42 w 116"/>
                <a:gd name="T9" fmla="*/ 1 h 229"/>
                <a:gd name="T10" fmla="*/ 41 w 116"/>
                <a:gd name="T11" fmla="*/ 1 h 229"/>
                <a:gd name="T12" fmla="*/ 35 w 116"/>
                <a:gd name="T13" fmla="*/ 1 h 229"/>
                <a:gd name="T14" fmla="*/ 11 w 116"/>
                <a:gd name="T15" fmla="*/ 7 h 229"/>
                <a:gd name="T16" fmla="*/ 5 w 116"/>
                <a:gd name="T17" fmla="*/ 11 h 229"/>
                <a:gd name="T18" fmla="*/ 5 w 116"/>
                <a:gd name="T19" fmla="*/ 11 h 229"/>
                <a:gd name="T20" fmla="*/ 4 w 116"/>
                <a:gd name="T21" fmla="*/ 11 h 229"/>
                <a:gd name="T22" fmla="*/ 4 w 116"/>
                <a:gd name="T23" fmla="*/ 12 h 229"/>
                <a:gd name="T24" fmla="*/ 4 w 116"/>
                <a:gd name="T25" fmla="*/ 12 h 229"/>
                <a:gd name="T26" fmla="*/ 3 w 116"/>
                <a:gd name="T27" fmla="*/ 13 h 229"/>
                <a:gd name="T28" fmla="*/ 1 w 116"/>
                <a:gd name="T29" fmla="*/ 20 h 229"/>
                <a:gd name="T30" fmla="*/ 0 w 116"/>
                <a:gd name="T31" fmla="*/ 20 h 229"/>
                <a:gd name="T32" fmla="*/ 0 w 116"/>
                <a:gd name="T33" fmla="*/ 95 h 229"/>
                <a:gd name="T34" fmla="*/ 12 w 116"/>
                <a:gd name="T35" fmla="*/ 108 h 229"/>
                <a:gd name="T36" fmla="*/ 23 w 116"/>
                <a:gd name="T37" fmla="*/ 95 h 229"/>
                <a:gd name="T38" fmla="*/ 24 w 116"/>
                <a:gd name="T39" fmla="*/ 28 h 229"/>
                <a:gd name="T40" fmla="*/ 28 w 116"/>
                <a:gd name="T41" fmla="*/ 27 h 229"/>
                <a:gd name="T42" fmla="*/ 28 w 116"/>
                <a:gd name="T43" fmla="*/ 120 h 229"/>
                <a:gd name="T44" fmla="*/ 28 w 116"/>
                <a:gd name="T45" fmla="*/ 121 h 229"/>
                <a:gd name="T46" fmla="*/ 28 w 116"/>
                <a:gd name="T47" fmla="*/ 209 h 229"/>
                <a:gd name="T48" fmla="*/ 23 w 116"/>
                <a:gd name="T49" fmla="*/ 209 h 229"/>
                <a:gd name="T50" fmla="*/ 13 w 116"/>
                <a:gd name="T51" fmla="*/ 219 h 229"/>
                <a:gd name="T52" fmla="*/ 23 w 116"/>
                <a:gd name="T53" fmla="*/ 229 h 229"/>
                <a:gd name="T54" fmla="*/ 43 w 116"/>
                <a:gd name="T55" fmla="*/ 229 h 229"/>
                <a:gd name="T56" fmla="*/ 52 w 116"/>
                <a:gd name="T57" fmla="*/ 218 h 229"/>
                <a:gd name="T58" fmla="*/ 52 w 116"/>
                <a:gd name="T59" fmla="*/ 217 h 229"/>
                <a:gd name="T60" fmla="*/ 52 w 116"/>
                <a:gd name="T61" fmla="*/ 129 h 229"/>
                <a:gd name="T62" fmla="*/ 64 w 116"/>
                <a:gd name="T63" fmla="*/ 129 h 229"/>
                <a:gd name="T64" fmla="*/ 64 w 116"/>
                <a:gd name="T65" fmla="*/ 217 h 229"/>
                <a:gd name="T66" fmla="*/ 64 w 116"/>
                <a:gd name="T67" fmla="*/ 218 h 229"/>
                <a:gd name="T68" fmla="*/ 74 w 116"/>
                <a:gd name="T69" fmla="*/ 229 h 229"/>
                <a:gd name="T70" fmla="*/ 93 w 116"/>
                <a:gd name="T71" fmla="*/ 229 h 229"/>
                <a:gd name="T72" fmla="*/ 103 w 116"/>
                <a:gd name="T73" fmla="*/ 219 h 229"/>
                <a:gd name="T74" fmla="*/ 93 w 116"/>
                <a:gd name="T75" fmla="*/ 209 h 229"/>
                <a:gd name="T76" fmla="*/ 88 w 116"/>
                <a:gd name="T77" fmla="*/ 209 h 229"/>
                <a:gd name="T78" fmla="*/ 88 w 116"/>
                <a:gd name="T79" fmla="*/ 121 h 229"/>
                <a:gd name="T80" fmla="*/ 88 w 116"/>
                <a:gd name="T81" fmla="*/ 120 h 229"/>
                <a:gd name="T82" fmla="*/ 88 w 116"/>
                <a:gd name="T83" fmla="*/ 27 h 229"/>
                <a:gd name="T84" fmla="*/ 92 w 116"/>
                <a:gd name="T85" fmla="*/ 28 h 229"/>
                <a:gd name="T86" fmla="*/ 92 w 116"/>
                <a:gd name="T87" fmla="*/ 95 h 229"/>
                <a:gd name="T88" fmla="*/ 104 w 116"/>
                <a:gd name="T89" fmla="*/ 108 h 229"/>
                <a:gd name="T90" fmla="*/ 116 w 116"/>
                <a:gd name="T91" fmla="*/ 95 h 229"/>
                <a:gd name="T92" fmla="*/ 116 w 116"/>
                <a:gd name="T93" fmla="*/ 20 h 229"/>
                <a:gd name="T94" fmla="*/ 111 w 116"/>
                <a:gd name="T95" fmla="*/ 1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6" h="229">
                  <a:moveTo>
                    <a:pt x="111" y="10"/>
                  </a:moveTo>
                  <a:cubicBezTo>
                    <a:pt x="109" y="8"/>
                    <a:pt x="108" y="8"/>
                    <a:pt x="106" y="7"/>
                  </a:cubicBezTo>
                  <a:cubicBezTo>
                    <a:pt x="82" y="1"/>
                    <a:pt x="82" y="1"/>
                    <a:pt x="82" y="1"/>
                  </a:cubicBezTo>
                  <a:cubicBezTo>
                    <a:pt x="80" y="0"/>
                    <a:pt x="78" y="1"/>
                    <a:pt x="76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42" y="1"/>
                    <a:pt x="41" y="1"/>
                  </a:cubicBezTo>
                  <a:cubicBezTo>
                    <a:pt x="39" y="0"/>
                    <a:pt x="37" y="0"/>
                    <a:pt x="35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8"/>
                    <a:pt x="7" y="9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4" y="11"/>
                  </a:cubicBezTo>
                  <a:cubicBezTo>
                    <a:pt x="4" y="11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3" y="12"/>
                    <a:pt x="3" y="13"/>
                  </a:cubicBezTo>
                  <a:cubicBezTo>
                    <a:pt x="2" y="15"/>
                    <a:pt x="0" y="17"/>
                    <a:pt x="1" y="20"/>
                  </a:cubicBezTo>
                  <a:cubicBezTo>
                    <a:pt x="1" y="20"/>
                    <a:pt x="0" y="20"/>
                    <a:pt x="0" y="2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102"/>
                    <a:pt x="5" y="108"/>
                    <a:pt x="12" y="108"/>
                  </a:cubicBezTo>
                  <a:cubicBezTo>
                    <a:pt x="18" y="108"/>
                    <a:pt x="23" y="102"/>
                    <a:pt x="23" y="95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8" y="120"/>
                    <a:pt x="28" y="120"/>
                    <a:pt x="28" y="120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3" y="209"/>
                    <a:pt x="23" y="209"/>
                    <a:pt x="23" y="209"/>
                  </a:cubicBezTo>
                  <a:cubicBezTo>
                    <a:pt x="18" y="209"/>
                    <a:pt x="13" y="213"/>
                    <a:pt x="13" y="219"/>
                  </a:cubicBezTo>
                  <a:cubicBezTo>
                    <a:pt x="13" y="225"/>
                    <a:pt x="18" y="229"/>
                    <a:pt x="23" y="229"/>
                  </a:cubicBezTo>
                  <a:cubicBezTo>
                    <a:pt x="43" y="229"/>
                    <a:pt x="43" y="229"/>
                    <a:pt x="43" y="229"/>
                  </a:cubicBezTo>
                  <a:cubicBezTo>
                    <a:pt x="49" y="229"/>
                    <a:pt x="52" y="224"/>
                    <a:pt x="52" y="218"/>
                  </a:cubicBezTo>
                  <a:cubicBezTo>
                    <a:pt x="52" y="217"/>
                    <a:pt x="52" y="217"/>
                    <a:pt x="52" y="217"/>
                  </a:cubicBezTo>
                  <a:cubicBezTo>
                    <a:pt x="52" y="129"/>
                    <a:pt x="52" y="129"/>
                    <a:pt x="52" y="129"/>
                  </a:cubicBezTo>
                  <a:cubicBezTo>
                    <a:pt x="64" y="129"/>
                    <a:pt x="64" y="129"/>
                    <a:pt x="64" y="129"/>
                  </a:cubicBezTo>
                  <a:cubicBezTo>
                    <a:pt x="64" y="217"/>
                    <a:pt x="64" y="217"/>
                    <a:pt x="64" y="217"/>
                  </a:cubicBezTo>
                  <a:cubicBezTo>
                    <a:pt x="64" y="218"/>
                    <a:pt x="64" y="218"/>
                    <a:pt x="64" y="218"/>
                  </a:cubicBezTo>
                  <a:cubicBezTo>
                    <a:pt x="64" y="224"/>
                    <a:pt x="68" y="229"/>
                    <a:pt x="74" y="229"/>
                  </a:cubicBezTo>
                  <a:cubicBezTo>
                    <a:pt x="93" y="229"/>
                    <a:pt x="93" y="229"/>
                    <a:pt x="93" y="229"/>
                  </a:cubicBezTo>
                  <a:cubicBezTo>
                    <a:pt x="98" y="229"/>
                    <a:pt x="103" y="225"/>
                    <a:pt x="103" y="219"/>
                  </a:cubicBezTo>
                  <a:cubicBezTo>
                    <a:pt x="103" y="213"/>
                    <a:pt x="98" y="209"/>
                    <a:pt x="93" y="209"/>
                  </a:cubicBezTo>
                  <a:cubicBezTo>
                    <a:pt x="88" y="209"/>
                    <a:pt x="88" y="209"/>
                    <a:pt x="88" y="209"/>
                  </a:cubicBezTo>
                  <a:cubicBezTo>
                    <a:pt x="88" y="121"/>
                    <a:pt x="88" y="121"/>
                    <a:pt x="88" y="121"/>
                  </a:cubicBezTo>
                  <a:cubicBezTo>
                    <a:pt x="88" y="120"/>
                    <a:pt x="88" y="120"/>
                    <a:pt x="88" y="120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92" y="28"/>
                    <a:pt x="92" y="28"/>
                    <a:pt x="92" y="28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2" y="102"/>
                    <a:pt x="97" y="108"/>
                    <a:pt x="104" y="108"/>
                  </a:cubicBezTo>
                  <a:cubicBezTo>
                    <a:pt x="111" y="108"/>
                    <a:pt x="116" y="102"/>
                    <a:pt x="116" y="95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16"/>
                    <a:pt x="114" y="12"/>
                    <a:pt x="111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sp>
          <p:nvSpPr>
            <p:cNvPr id="59" name="Oval 11">
              <a:extLst>
                <a:ext uri="{FF2B5EF4-FFF2-40B4-BE49-F238E27FC236}">
                  <a16:creationId xmlns:a16="http://schemas.microsoft.com/office/drawing/2014/main" id="{39E53593-B976-4989-BE18-63B9A35E4F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77475" y="4398963"/>
              <a:ext cx="188913" cy="1873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</p:grpSp>
      <p:grpSp>
        <p:nvGrpSpPr>
          <p:cNvPr id="60" name="Group 22">
            <a:extLst>
              <a:ext uri="{FF2B5EF4-FFF2-40B4-BE49-F238E27FC236}">
                <a16:creationId xmlns:a16="http://schemas.microsoft.com/office/drawing/2014/main" id="{8AA8F991-18BD-40C3-B043-683E4A17383E}"/>
              </a:ext>
            </a:extLst>
          </p:cNvPr>
          <p:cNvGrpSpPr/>
          <p:nvPr/>
        </p:nvGrpSpPr>
        <p:grpSpPr>
          <a:xfrm>
            <a:off x="5818352" y="4054802"/>
            <a:ext cx="569749" cy="1153353"/>
            <a:chOff x="10093325" y="6210300"/>
            <a:chExt cx="522288" cy="1057276"/>
          </a:xfrm>
        </p:grpSpPr>
        <p:sp>
          <p:nvSpPr>
            <p:cNvPr id="61" name="Oval 12">
              <a:extLst>
                <a:ext uri="{FF2B5EF4-FFF2-40B4-BE49-F238E27FC236}">
                  <a16:creationId xmlns:a16="http://schemas.microsoft.com/office/drawing/2014/main" id="{4CE8BE52-11F1-45E7-BB01-54E68268D9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6525" y="6210300"/>
              <a:ext cx="192088" cy="1920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1DC0EDFE-EFD1-4127-AE8B-941BDAFD2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3325" y="6402388"/>
              <a:ext cx="522288" cy="865188"/>
            </a:xfrm>
            <a:custGeom>
              <a:avLst/>
              <a:gdLst>
                <a:gd name="T0" fmla="*/ 136 w 139"/>
                <a:gd name="T1" fmla="*/ 49 h 230"/>
                <a:gd name="T2" fmla="*/ 105 w 139"/>
                <a:gd name="T3" fmla="*/ 13 h 230"/>
                <a:gd name="T4" fmla="*/ 83 w 139"/>
                <a:gd name="T5" fmla="*/ 0 h 230"/>
                <a:gd name="T6" fmla="*/ 83 w 139"/>
                <a:gd name="T7" fmla="*/ 0 h 230"/>
                <a:gd name="T8" fmla="*/ 70 w 139"/>
                <a:gd name="T9" fmla="*/ 4 h 230"/>
                <a:gd name="T10" fmla="*/ 64 w 139"/>
                <a:gd name="T11" fmla="*/ 7 h 230"/>
                <a:gd name="T12" fmla="*/ 28 w 139"/>
                <a:gd name="T13" fmla="*/ 44 h 230"/>
                <a:gd name="T14" fmla="*/ 12 w 139"/>
                <a:gd name="T15" fmla="*/ 44 h 230"/>
                <a:gd name="T16" fmla="*/ 0 w 139"/>
                <a:gd name="T17" fmla="*/ 56 h 230"/>
                <a:gd name="T18" fmla="*/ 12 w 139"/>
                <a:gd name="T19" fmla="*/ 68 h 230"/>
                <a:gd name="T20" fmla="*/ 34 w 139"/>
                <a:gd name="T21" fmla="*/ 68 h 230"/>
                <a:gd name="T22" fmla="*/ 46 w 139"/>
                <a:gd name="T23" fmla="*/ 62 h 230"/>
                <a:gd name="T24" fmla="*/ 59 w 139"/>
                <a:gd name="T25" fmla="*/ 51 h 230"/>
                <a:gd name="T26" fmla="*/ 59 w 139"/>
                <a:gd name="T27" fmla="*/ 120 h 230"/>
                <a:gd name="T28" fmla="*/ 35 w 139"/>
                <a:gd name="T29" fmla="*/ 207 h 230"/>
                <a:gd name="T30" fmla="*/ 25 w 139"/>
                <a:gd name="T31" fmla="*/ 204 h 230"/>
                <a:gd name="T32" fmla="*/ 14 w 139"/>
                <a:gd name="T33" fmla="*/ 211 h 230"/>
                <a:gd name="T34" fmla="*/ 20 w 139"/>
                <a:gd name="T35" fmla="*/ 222 h 230"/>
                <a:gd name="T36" fmla="*/ 41 w 139"/>
                <a:gd name="T37" fmla="*/ 228 h 230"/>
                <a:gd name="T38" fmla="*/ 46 w 139"/>
                <a:gd name="T39" fmla="*/ 228 h 230"/>
                <a:gd name="T40" fmla="*/ 57 w 139"/>
                <a:gd name="T41" fmla="*/ 218 h 230"/>
                <a:gd name="T42" fmla="*/ 78 w 139"/>
                <a:gd name="T43" fmla="*/ 137 h 230"/>
                <a:gd name="T44" fmla="*/ 83 w 139"/>
                <a:gd name="T45" fmla="*/ 136 h 230"/>
                <a:gd name="T46" fmla="*/ 83 w 139"/>
                <a:gd name="T47" fmla="*/ 136 h 230"/>
                <a:gd name="T48" fmla="*/ 87 w 139"/>
                <a:gd name="T49" fmla="*/ 136 h 230"/>
                <a:gd name="T50" fmla="*/ 108 w 139"/>
                <a:gd name="T51" fmla="*/ 212 h 230"/>
                <a:gd name="T52" fmla="*/ 98 w 139"/>
                <a:gd name="T53" fmla="*/ 212 h 230"/>
                <a:gd name="T54" fmla="*/ 89 w 139"/>
                <a:gd name="T55" fmla="*/ 221 h 230"/>
                <a:gd name="T56" fmla="*/ 98 w 139"/>
                <a:gd name="T57" fmla="*/ 230 h 230"/>
                <a:gd name="T58" fmla="*/ 119 w 139"/>
                <a:gd name="T59" fmla="*/ 230 h 230"/>
                <a:gd name="T60" fmla="*/ 124 w 139"/>
                <a:gd name="T61" fmla="*/ 230 h 230"/>
                <a:gd name="T62" fmla="*/ 132 w 139"/>
                <a:gd name="T63" fmla="*/ 213 h 230"/>
                <a:gd name="T64" fmla="*/ 107 w 139"/>
                <a:gd name="T65" fmla="*/ 120 h 230"/>
                <a:gd name="T66" fmla="*/ 107 w 139"/>
                <a:gd name="T67" fmla="*/ 52 h 230"/>
                <a:gd name="T68" fmla="*/ 115 w 139"/>
                <a:gd name="T69" fmla="*/ 63 h 230"/>
                <a:gd name="T70" fmla="*/ 115 w 139"/>
                <a:gd name="T71" fmla="*/ 91 h 230"/>
                <a:gd name="T72" fmla="*/ 127 w 139"/>
                <a:gd name="T73" fmla="*/ 103 h 230"/>
                <a:gd name="T74" fmla="*/ 138 w 139"/>
                <a:gd name="T75" fmla="*/ 91 h 230"/>
                <a:gd name="T76" fmla="*/ 138 w 139"/>
                <a:gd name="T77" fmla="*/ 60 h 230"/>
                <a:gd name="T78" fmla="*/ 136 w 139"/>
                <a:gd name="T79" fmla="*/ 4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9" h="230">
                  <a:moveTo>
                    <a:pt x="136" y="49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01" y="6"/>
                    <a:pt x="92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78" y="0"/>
                    <a:pt x="73" y="2"/>
                    <a:pt x="70" y="4"/>
                  </a:cubicBezTo>
                  <a:cubicBezTo>
                    <a:pt x="68" y="5"/>
                    <a:pt x="66" y="6"/>
                    <a:pt x="64" y="7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5" y="44"/>
                    <a:pt x="0" y="49"/>
                    <a:pt x="0" y="56"/>
                  </a:cubicBezTo>
                  <a:cubicBezTo>
                    <a:pt x="0" y="63"/>
                    <a:pt x="5" y="68"/>
                    <a:pt x="12" y="68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9" y="68"/>
                    <a:pt x="44" y="66"/>
                    <a:pt x="46" y="62"/>
                  </a:cubicBezTo>
                  <a:cubicBezTo>
                    <a:pt x="59" y="51"/>
                    <a:pt x="59" y="51"/>
                    <a:pt x="59" y="51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35" y="207"/>
                    <a:pt x="35" y="207"/>
                    <a:pt x="35" y="207"/>
                  </a:cubicBezTo>
                  <a:cubicBezTo>
                    <a:pt x="25" y="204"/>
                    <a:pt x="25" y="204"/>
                    <a:pt x="25" y="204"/>
                  </a:cubicBezTo>
                  <a:cubicBezTo>
                    <a:pt x="20" y="203"/>
                    <a:pt x="15" y="206"/>
                    <a:pt x="14" y="211"/>
                  </a:cubicBezTo>
                  <a:cubicBezTo>
                    <a:pt x="12" y="216"/>
                    <a:pt x="15" y="221"/>
                    <a:pt x="20" y="222"/>
                  </a:cubicBezTo>
                  <a:cubicBezTo>
                    <a:pt x="41" y="228"/>
                    <a:pt x="41" y="228"/>
                    <a:pt x="41" y="228"/>
                  </a:cubicBezTo>
                  <a:cubicBezTo>
                    <a:pt x="43" y="228"/>
                    <a:pt x="45" y="228"/>
                    <a:pt x="46" y="228"/>
                  </a:cubicBezTo>
                  <a:cubicBezTo>
                    <a:pt x="51" y="227"/>
                    <a:pt x="55" y="224"/>
                    <a:pt x="57" y="21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80" y="137"/>
                    <a:pt x="81" y="136"/>
                    <a:pt x="83" y="136"/>
                  </a:cubicBezTo>
                  <a:cubicBezTo>
                    <a:pt x="83" y="136"/>
                    <a:pt x="83" y="136"/>
                    <a:pt x="83" y="136"/>
                  </a:cubicBezTo>
                  <a:cubicBezTo>
                    <a:pt x="84" y="136"/>
                    <a:pt x="86" y="136"/>
                    <a:pt x="87" y="136"/>
                  </a:cubicBezTo>
                  <a:cubicBezTo>
                    <a:pt x="108" y="212"/>
                    <a:pt x="108" y="212"/>
                    <a:pt x="108" y="212"/>
                  </a:cubicBezTo>
                  <a:cubicBezTo>
                    <a:pt x="98" y="212"/>
                    <a:pt x="98" y="212"/>
                    <a:pt x="98" y="212"/>
                  </a:cubicBezTo>
                  <a:cubicBezTo>
                    <a:pt x="93" y="212"/>
                    <a:pt x="89" y="217"/>
                    <a:pt x="89" y="221"/>
                  </a:cubicBezTo>
                  <a:cubicBezTo>
                    <a:pt x="89" y="226"/>
                    <a:pt x="93" y="230"/>
                    <a:pt x="98" y="230"/>
                  </a:cubicBezTo>
                  <a:cubicBezTo>
                    <a:pt x="119" y="230"/>
                    <a:pt x="119" y="230"/>
                    <a:pt x="119" y="230"/>
                  </a:cubicBezTo>
                  <a:cubicBezTo>
                    <a:pt x="121" y="230"/>
                    <a:pt x="123" y="230"/>
                    <a:pt x="124" y="230"/>
                  </a:cubicBezTo>
                  <a:cubicBezTo>
                    <a:pt x="132" y="228"/>
                    <a:pt x="134" y="220"/>
                    <a:pt x="132" y="213"/>
                  </a:cubicBezTo>
                  <a:cubicBezTo>
                    <a:pt x="107" y="120"/>
                    <a:pt x="107" y="120"/>
                    <a:pt x="107" y="120"/>
                  </a:cubicBezTo>
                  <a:cubicBezTo>
                    <a:pt x="107" y="52"/>
                    <a:pt x="107" y="52"/>
                    <a:pt x="107" y="52"/>
                  </a:cubicBezTo>
                  <a:cubicBezTo>
                    <a:pt x="115" y="63"/>
                    <a:pt x="115" y="63"/>
                    <a:pt x="115" y="63"/>
                  </a:cubicBezTo>
                  <a:cubicBezTo>
                    <a:pt x="115" y="91"/>
                    <a:pt x="115" y="91"/>
                    <a:pt x="115" y="91"/>
                  </a:cubicBezTo>
                  <a:cubicBezTo>
                    <a:pt x="115" y="98"/>
                    <a:pt x="120" y="103"/>
                    <a:pt x="127" y="103"/>
                  </a:cubicBezTo>
                  <a:cubicBezTo>
                    <a:pt x="133" y="103"/>
                    <a:pt x="138" y="98"/>
                    <a:pt x="138" y="91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56"/>
                    <a:pt x="139" y="52"/>
                    <a:pt x="136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0960" tIns="30480" rIns="60960" bIns="30480" numCol="1" anchor="t" anchorCtr="0" compatLnSpc="1">
              <a:prstTxWarp prst="textNoShape">
                <a:avLst/>
              </a:prstTxWarp>
            </a:bodyPr>
            <a:lstStyle/>
            <a:p>
              <a:endParaRPr lang="en-GB" sz="1200" dirty="0"/>
            </a:p>
          </p:txBody>
        </p:sp>
      </p:grpSp>
      <p:sp>
        <p:nvSpPr>
          <p:cNvPr id="63" name="Oval 28">
            <a:extLst>
              <a:ext uri="{FF2B5EF4-FFF2-40B4-BE49-F238E27FC236}">
                <a16:creationId xmlns:a16="http://schemas.microsoft.com/office/drawing/2014/main" id="{CE31B223-3C99-4398-A29B-F9BEDF351F70}"/>
              </a:ext>
            </a:extLst>
          </p:cNvPr>
          <p:cNvSpPr/>
          <p:nvPr/>
        </p:nvSpPr>
        <p:spPr>
          <a:xfrm>
            <a:off x="5168294" y="1874921"/>
            <a:ext cx="1906999" cy="2415883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67000"/>
                </a:schemeClr>
              </a:gs>
              <a:gs pos="87000">
                <a:schemeClr val="bg1">
                  <a:alpha val="0"/>
                  <a:lumMod val="10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sp>
        <p:nvSpPr>
          <p:cNvPr id="64" name="Oval 29">
            <a:extLst>
              <a:ext uri="{FF2B5EF4-FFF2-40B4-BE49-F238E27FC236}">
                <a16:creationId xmlns:a16="http://schemas.microsoft.com/office/drawing/2014/main" id="{7E5AD723-9E6B-4D3D-83C0-B3D492843062}"/>
              </a:ext>
            </a:extLst>
          </p:cNvPr>
          <p:cNvSpPr/>
          <p:nvPr/>
        </p:nvSpPr>
        <p:spPr>
          <a:xfrm>
            <a:off x="5165689" y="3842654"/>
            <a:ext cx="1906999" cy="2415883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67000"/>
                </a:schemeClr>
              </a:gs>
              <a:gs pos="87000">
                <a:schemeClr val="bg1">
                  <a:alpha val="0"/>
                  <a:lumMod val="10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125F0F0-4BD5-49AF-913A-C4F32230AC01}"/>
              </a:ext>
            </a:extLst>
          </p:cNvPr>
          <p:cNvSpPr txBox="1"/>
          <p:nvPr/>
        </p:nvSpPr>
        <p:spPr>
          <a:xfrm>
            <a:off x="1775327" y="2375166"/>
            <a:ext cx="2015557" cy="456600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r"/>
            <a:r>
              <a:rPr lang="en-GB" sz="2667" dirty="0">
                <a:solidFill>
                  <a:schemeClr val="accent2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RLED</a:t>
            </a:r>
          </a:p>
        </p:txBody>
      </p:sp>
      <p:sp>
        <p:nvSpPr>
          <p:cNvPr id="66" name="Rectangle 81">
            <a:extLst>
              <a:ext uri="{FF2B5EF4-FFF2-40B4-BE49-F238E27FC236}">
                <a16:creationId xmlns:a16="http://schemas.microsoft.com/office/drawing/2014/main" id="{71BD29B5-B189-4C9E-BE9F-F2AF51028DA8}"/>
              </a:ext>
            </a:extLst>
          </p:cNvPr>
          <p:cNvSpPr/>
          <p:nvPr/>
        </p:nvSpPr>
        <p:spPr>
          <a:xfrm>
            <a:off x="787025" y="2848307"/>
            <a:ext cx="2989472" cy="2913746"/>
          </a:xfrm>
          <a:prstGeom prst="rect">
            <a:avLst/>
          </a:prstGeom>
          <a:effectLst/>
        </p:spPr>
        <p:txBody>
          <a:bodyPr wrap="square" lIns="0" tIns="0" rIns="0" numCol="1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시스템 실행 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RLED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불이 들어오며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보행자의 안전을 위해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모션감지센서가 실행되고</a:t>
            </a:r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안전바가 작동하며 </a:t>
            </a:r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버튼을 누를 시 </a:t>
            </a:r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BLED</a:t>
            </a: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로 신호가 변경된다</a:t>
            </a:r>
            <a:r>
              <a:rPr lang="en-US" altLang="ko-KR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73E5329-055D-4F7D-8950-FDB7736F9757}"/>
              </a:ext>
            </a:extLst>
          </p:cNvPr>
          <p:cNvSpPr txBox="1"/>
          <p:nvPr/>
        </p:nvSpPr>
        <p:spPr>
          <a:xfrm>
            <a:off x="8477334" y="4612321"/>
            <a:ext cx="2015557" cy="456600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r>
              <a:rPr lang="en-GB" sz="2667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BLED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3D51686-F38E-4C59-9930-0A0F9891C484}"/>
              </a:ext>
            </a:extLst>
          </p:cNvPr>
          <p:cNvSpPr txBox="1"/>
          <p:nvPr/>
        </p:nvSpPr>
        <p:spPr>
          <a:xfrm>
            <a:off x="8356659" y="2011613"/>
            <a:ext cx="3151162" cy="2544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BLED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불이 들어오면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보행자가 건너갈 수 있게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안전바가 작동하며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보행 시간이 </a:t>
            </a:r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얼마 남지 않았음을 </a:t>
            </a:r>
            <a:r>
              <a:rPr lang="en-US" altLang="ko-KR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(5</a:t>
            </a: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회</a:t>
            </a:r>
            <a:r>
              <a:rPr lang="en-US" altLang="ko-KR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LED</a:t>
            </a: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의 깜박임으로 보여준다</a:t>
            </a:r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195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55" grpId="0" animBg="1"/>
      <p:bldP spid="56" grpId="0" animBg="1"/>
      <p:bldP spid="63" grpId="0" animBg="1"/>
      <p:bldP spid="64" grpId="0" animBg="1"/>
      <p:bldP spid="65" grpId="0"/>
      <p:bldP spid="66" grpId="0"/>
      <p:bldP spid="67" grpId="0"/>
      <p:bldP spid="6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그룹 53">
            <a:extLst>
              <a:ext uri="{FF2B5EF4-FFF2-40B4-BE49-F238E27FC236}">
                <a16:creationId xmlns:a16="http://schemas.microsoft.com/office/drawing/2014/main" id="{F729B13D-F3DF-4655-84FC-06B8A24F0DBE}"/>
              </a:ext>
            </a:extLst>
          </p:cNvPr>
          <p:cNvGrpSpPr/>
          <p:nvPr/>
        </p:nvGrpSpPr>
        <p:grpSpPr>
          <a:xfrm flipH="1">
            <a:off x="5665851" y="2572371"/>
            <a:ext cx="3668586" cy="468144"/>
            <a:chOff x="1504425" y="4467651"/>
            <a:chExt cx="2752486" cy="210934"/>
          </a:xfrm>
        </p:grpSpPr>
        <p:grpSp>
          <p:nvGrpSpPr>
            <p:cNvPr id="65" name="Group 541">
              <a:extLst>
                <a:ext uri="{FF2B5EF4-FFF2-40B4-BE49-F238E27FC236}">
                  <a16:creationId xmlns:a16="http://schemas.microsoft.com/office/drawing/2014/main" id="{C105B088-351B-4CBE-87FB-5A2B7E48B11C}"/>
                </a:ext>
              </a:extLst>
            </p:cNvPr>
            <p:cNvGrpSpPr/>
            <p:nvPr/>
          </p:nvGrpSpPr>
          <p:grpSpPr>
            <a:xfrm>
              <a:off x="1504425" y="4467652"/>
              <a:ext cx="1445794" cy="205997"/>
              <a:chOff x="3349054" y="9200193"/>
              <a:chExt cx="6224588" cy="860426"/>
            </a:xfrm>
            <a:effectLst>
              <a:outerShdw blurRad="127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67" name="Freeform 144">
                <a:extLst>
                  <a:ext uri="{FF2B5EF4-FFF2-40B4-BE49-F238E27FC236}">
                    <a16:creationId xmlns:a16="http://schemas.microsoft.com/office/drawing/2014/main" id="{DBF86798-DB3D-4378-ADC2-B50BC6258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6224588" cy="860426"/>
              </a:xfrm>
              <a:custGeom>
                <a:avLst/>
                <a:gdLst>
                  <a:gd name="T0" fmla="*/ 4188 w 4188"/>
                  <a:gd name="T1" fmla="*/ 416 h 576"/>
                  <a:gd name="T2" fmla="*/ 4028 w 4188"/>
                  <a:gd name="T3" fmla="*/ 576 h 576"/>
                  <a:gd name="T4" fmla="*/ 160 w 4188"/>
                  <a:gd name="T5" fmla="*/ 576 h 576"/>
                  <a:gd name="T6" fmla="*/ 0 w 4188"/>
                  <a:gd name="T7" fmla="*/ 416 h 576"/>
                  <a:gd name="T8" fmla="*/ 0 w 4188"/>
                  <a:gd name="T9" fmla="*/ 160 h 576"/>
                  <a:gd name="T10" fmla="*/ 160 w 4188"/>
                  <a:gd name="T11" fmla="*/ 0 h 576"/>
                  <a:gd name="T12" fmla="*/ 4028 w 4188"/>
                  <a:gd name="T13" fmla="*/ 0 h 576"/>
                  <a:gd name="T14" fmla="*/ 4188 w 4188"/>
                  <a:gd name="T15" fmla="*/ 160 h 576"/>
                  <a:gd name="T16" fmla="*/ 4188 w 4188"/>
                  <a:gd name="T17" fmla="*/ 416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88" h="576">
                    <a:moveTo>
                      <a:pt x="4188" y="416"/>
                    </a:moveTo>
                    <a:cubicBezTo>
                      <a:pt x="4188" y="504"/>
                      <a:pt x="4116" y="576"/>
                      <a:pt x="4028" y="576"/>
                    </a:cubicBezTo>
                    <a:cubicBezTo>
                      <a:pt x="160" y="576"/>
                      <a:pt x="160" y="576"/>
                      <a:pt x="160" y="576"/>
                    </a:cubicBezTo>
                    <a:cubicBezTo>
                      <a:pt x="72" y="576"/>
                      <a:pt x="0" y="504"/>
                      <a:pt x="0" y="416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72"/>
                      <a:pt x="72" y="0"/>
                      <a:pt x="160" y="0"/>
                    </a:cubicBezTo>
                    <a:cubicBezTo>
                      <a:pt x="4028" y="0"/>
                      <a:pt x="4028" y="0"/>
                      <a:pt x="4028" y="0"/>
                    </a:cubicBezTo>
                    <a:cubicBezTo>
                      <a:pt x="4116" y="0"/>
                      <a:pt x="4188" y="72"/>
                      <a:pt x="4188" y="160"/>
                    </a:cubicBezTo>
                    <a:lnTo>
                      <a:pt x="4188" y="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dirty="0"/>
              </a:p>
            </p:txBody>
          </p:sp>
          <p:sp>
            <p:nvSpPr>
              <p:cNvPr id="68" name="Freeform 145">
                <a:extLst>
                  <a:ext uri="{FF2B5EF4-FFF2-40B4-BE49-F238E27FC236}">
                    <a16:creationId xmlns:a16="http://schemas.microsoft.com/office/drawing/2014/main" id="{00A4913D-D071-496B-98E6-4772665C7E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973138" cy="839788"/>
              </a:xfrm>
              <a:custGeom>
                <a:avLst/>
                <a:gdLst>
                  <a:gd name="T0" fmla="*/ 305 w 655"/>
                  <a:gd name="T1" fmla="*/ 0 h 562"/>
                  <a:gd name="T2" fmla="*/ 0 w 655"/>
                  <a:gd name="T3" fmla="*/ 305 h 562"/>
                  <a:gd name="T4" fmla="*/ 0 w 655"/>
                  <a:gd name="T5" fmla="*/ 416 h 562"/>
                  <a:gd name="T6" fmla="*/ 94 w 655"/>
                  <a:gd name="T7" fmla="*/ 562 h 562"/>
                  <a:gd name="T8" fmla="*/ 655 w 655"/>
                  <a:gd name="T9" fmla="*/ 0 h 562"/>
                  <a:gd name="T10" fmla="*/ 305 w 655"/>
                  <a:gd name="T11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05" y="0"/>
                    </a:moveTo>
                    <a:cubicBezTo>
                      <a:pt x="0" y="305"/>
                      <a:pt x="0" y="305"/>
                      <a:pt x="0" y="305"/>
                    </a:cubicBezTo>
                    <a:cubicBezTo>
                      <a:pt x="0" y="416"/>
                      <a:pt x="0" y="416"/>
                      <a:pt x="0" y="416"/>
                    </a:cubicBezTo>
                    <a:cubicBezTo>
                      <a:pt x="0" y="481"/>
                      <a:pt x="38" y="536"/>
                      <a:pt x="94" y="562"/>
                    </a:cubicBezTo>
                    <a:cubicBezTo>
                      <a:pt x="655" y="0"/>
                      <a:pt x="655" y="0"/>
                      <a:pt x="655" y="0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dirty="0"/>
              </a:p>
            </p:txBody>
          </p:sp>
          <p:sp>
            <p:nvSpPr>
              <p:cNvPr id="69" name="Freeform 146">
                <a:extLst>
                  <a:ext uri="{FF2B5EF4-FFF2-40B4-BE49-F238E27FC236}">
                    <a16:creationId xmlns:a16="http://schemas.microsoft.com/office/drawing/2014/main" id="{E3A966E9-EFD3-4C2B-800E-073C9E1CBE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8804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0" name="Freeform 147">
                <a:extLst>
                  <a:ext uri="{FF2B5EF4-FFF2-40B4-BE49-F238E27FC236}">
                    <a16:creationId xmlns:a16="http://schemas.microsoft.com/office/drawing/2014/main" id="{9FB77F59-9449-4883-93FE-689D79802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0191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40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40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1" name="Freeform 148">
                <a:extLst>
                  <a:ext uri="{FF2B5EF4-FFF2-40B4-BE49-F238E27FC236}">
                    <a16:creationId xmlns:a16="http://schemas.microsoft.com/office/drawing/2014/main" id="{594AD91A-ABCF-495F-A4AA-291CBC640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3166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2" name="Freeform 149">
                <a:extLst>
                  <a:ext uri="{FF2B5EF4-FFF2-40B4-BE49-F238E27FC236}">
                    <a16:creationId xmlns:a16="http://schemas.microsoft.com/office/drawing/2014/main" id="{0E62E61A-5CEF-48E3-BD42-A07E96068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141" y="9200193"/>
                <a:ext cx="1374775" cy="860425"/>
              </a:xfrm>
              <a:custGeom>
                <a:avLst/>
                <a:gdLst>
                  <a:gd name="T0" fmla="*/ 0 w 866"/>
                  <a:gd name="T1" fmla="*/ 542 h 542"/>
                  <a:gd name="T2" fmla="*/ 327 w 866"/>
                  <a:gd name="T3" fmla="*/ 542 h 542"/>
                  <a:gd name="T4" fmla="*/ 866 w 866"/>
                  <a:gd name="T5" fmla="*/ 0 h 542"/>
                  <a:gd name="T6" fmla="*/ 539 w 866"/>
                  <a:gd name="T7" fmla="*/ 0 h 542"/>
                  <a:gd name="T8" fmla="*/ 0 w 866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6" h="542">
                    <a:moveTo>
                      <a:pt x="0" y="542"/>
                    </a:moveTo>
                    <a:lnTo>
                      <a:pt x="327" y="542"/>
                    </a:lnTo>
                    <a:lnTo>
                      <a:pt x="866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3" name="Freeform 150">
                <a:extLst>
                  <a:ext uri="{FF2B5EF4-FFF2-40B4-BE49-F238E27FC236}">
                    <a16:creationId xmlns:a16="http://schemas.microsoft.com/office/drawing/2014/main" id="{CF9E3EE8-7B91-4735-9142-78EE9DE30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7529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4" name="Freeform 151">
                <a:extLst>
                  <a:ext uri="{FF2B5EF4-FFF2-40B4-BE49-F238E27FC236}">
                    <a16:creationId xmlns:a16="http://schemas.microsoft.com/office/drawing/2014/main" id="{AEA0948E-46BC-4955-A563-E12897DE6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503" y="9220823"/>
                <a:ext cx="973138" cy="839787"/>
              </a:xfrm>
              <a:custGeom>
                <a:avLst/>
                <a:gdLst>
                  <a:gd name="T0" fmla="*/ 350 w 655"/>
                  <a:gd name="T1" fmla="*/ 562 h 562"/>
                  <a:gd name="T2" fmla="*/ 655 w 655"/>
                  <a:gd name="T3" fmla="*/ 257 h 562"/>
                  <a:gd name="T4" fmla="*/ 655 w 655"/>
                  <a:gd name="T5" fmla="*/ 146 h 562"/>
                  <a:gd name="T6" fmla="*/ 561 w 655"/>
                  <a:gd name="T7" fmla="*/ 0 h 562"/>
                  <a:gd name="T8" fmla="*/ 0 w 655"/>
                  <a:gd name="T9" fmla="*/ 562 h 562"/>
                  <a:gd name="T10" fmla="*/ 350 w 655"/>
                  <a:gd name="T11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50" y="562"/>
                    </a:moveTo>
                    <a:cubicBezTo>
                      <a:pt x="655" y="257"/>
                      <a:pt x="655" y="257"/>
                      <a:pt x="655" y="257"/>
                    </a:cubicBezTo>
                    <a:cubicBezTo>
                      <a:pt x="655" y="146"/>
                      <a:pt x="655" y="146"/>
                      <a:pt x="655" y="146"/>
                    </a:cubicBezTo>
                    <a:cubicBezTo>
                      <a:pt x="655" y="81"/>
                      <a:pt x="617" y="26"/>
                      <a:pt x="561" y="0"/>
                    </a:cubicBezTo>
                    <a:cubicBezTo>
                      <a:pt x="0" y="562"/>
                      <a:pt x="0" y="562"/>
                      <a:pt x="0" y="562"/>
                    </a:cubicBezTo>
                    <a:lnTo>
                      <a:pt x="350" y="56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grpSp>
          <p:nvGrpSpPr>
            <p:cNvPr id="56" name="Group 541">
              <a:extLst>
                <a:ext uri="{FF2B5EF4-FFF2-40B4-BE49-F238E27FC236}">
                  <a16:creationId xmlns:a16="http://schemas.microsoft.com/office/drawing/2014/main" id="{962C53FF-7006-4BAC-9CB1-99E034A71F1B}"/>
                </a:ext>
              </a:extLst>
            </p:cNvPr>
            <p:cNvGrpSpPr/>
            <p:nvPr/>
          </p:nvGrpSpPr>
          <p:grpSpPr>
            <a:xfrm>
              <a:off x="2811117" y="4467651"/>
              <a:ext cx="1445794" cy="210934"/>
              <a:chOff x="3349054" y="9200193"/>
              <a:chExt cx="6224588" cy="860425"/>
            </a:xfrm>
            <a:effectLst>
              <a:outerShdw blurRad="127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57" name="Freeform 144">
                <a:extLst>
                  <a:ext uri="{FF2B5EF4-FFF2-40B4-BE49-F238E27FC236}">
                    <a16:creationId xmlns:a16="http://schemas.microsoft.com/office/drawing/2014/main" id="{3BA5C89A-8BE7-4DED-AD30-5DFBC1545C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6224588" cy="860425"/>
              </a:xfrm>
              <a:custGeom>
                <a:avLst/>
                <a:gdLst>
                  <a:gd name="T0" fmla="*/ 4188 w 4188"/>
                  <a:gd name="T1" fmla="*/ 416 h 576"/>
                  <a:gd name="T2" fmla="*/ 4028 w 4188"/>
                  <a:gd name="T3" fmla="*/ 576 h 576"/>
                  <a:gd name="T4" fmla="*/ 160 w 4188"/>
                  <a:gd name="T5" fmla="*/ 576 h 576"/>
                  <a:gd name="T6" fmla="*/ 0 w 4188"/>
                  <a:gd name="T7" fmla="*/ 416 h 576"/>
                  <a:gd name="T8" fmla="*/ 0 w 4188"/>
                  <a:gd name="T9" fmla="*/ 160 h 576"/>
                  <a:gd name="T10" fmla="*/ 160 w 4188"/>
                  <a:gd name="T11" fmla="*/ 0 h 576"/>
                  <a:gd name="T12" fmla="*/ 4028 w 4188"/>
                  <a:gd name="T13" fmla="*/ 0 h 576"/>
                  <a:gd name="T14" fmla="*/ 4188 w 4188"/>
                  <a:gd name="T15" fmla="*/ 160 h 576"/>
                  <a:gd name="T16" fmla="*/ 4188 w 4188"/>
                  <a:gd name="T17" fmla="*/ 416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88" h="576">
                    <a:moveTo>
                      <a:pt x="4188" y="416"/>
                    </a:moveTo>
                    <a:cubicBezTo>
                      <a:pt x="4188" y="504"/>
                      <a:pt x="4116" y="576"/>
                      <a:pt x="4028" y="576"/>
                    </a:cubicBezTo>
                    <a:cubicBezTo>
                      <a:pt x="160" y="576"/>
                      <a:pt x="160" y="576"/>
                      <a:pt x="160" y="576"/>
                    </a:cubicBezTo>
                    <a:cubicBezTo>
                      <a:pt x="72" y="576"/>
                      <a:pt x="0" y="504"/>
                      <a:pt x="0" y="416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72"/>
                      <a:pt x="72" y="0"/>
                      <a:pt x="160" y="0"/>
                    </a:cubicBezTo>
                    <a:cubicBezTo>
                      <a:pt x="4028" y="0"/>
                      <a:pt x="4028" y="0"/>
                      <a:pt x="4028" y="0"/>
                    </a:cubicBezTo>
                    <a:cubicBezTo>
                      <a:pt x="4116" y="0"/>
                      <a:pt x="4188" y="72"/>
                      <a:pt x="4188" y="160"/>
                    </a:cubicBezTo>
                    <a:lnTo>
                      <a:pt x="4188" y="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8" name="Freeform 145">
                <a:extLst>
                  <a:ext uri="{FF2B5EF4-FFF2-40B4-BE49-F238E27FC236}">
                    <a16:creationId xmlns:a16="http://schemas.microsoft.com/office/drawing/2014/main" id="{FD7BF584-0AA5-42DF-92DE-54C09CD171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973138" cy="839788"/>
              </a:xfrm>
              <a:custGeom>
                <a:avLst/>
                <a:gdLst>
                  <a:gd name="T0" fmla="*/ 305 w 655"/>
                  <a:gd name="T1" fmla="*/ 0 h 562"/>
                  <a:gd name="T2" fmla="*/ 0 w 655"/>
                  <a:gd name="T3" fmla="*/ 305 h 562"/>
                  <a:gd name="T4" fmla="*/ 0 w 655"/>
                  <a:gd name="T5" fmla="*/ 416 h 562"/>
                  <a:gd name="T6" fmla="*/ 94 w 655"/>
                  <a:gd name="T7" fmla="*/ 562 h 562"/>
                  <a:gd name="T8" fmla="*/ 655 w 655"/>
                  <a:gd name="T9" fmla="*/ 0 h 562"/>
                  <a:gd name="T10" fmla="*/ 305 w 655"/>
                  <a:gd name="T11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05" y="0"/>
                    </a:moveTo>
                    <a:cubicBezTo>
                      <a:pt x="0" y="305"/>
                      <a:pt x="0" y="305"/>
                      <a:pt x="0" y="305"/>
                    </a:cubicBezTo>
                    <a:cubicBezTo>
                      <a:pt x="0" y="416"/>
                      <a:pt x="0" y="416"/>
                      <a:pt x="0" y="416"/>
                    </a:cubicBezTo>
                    <a:cubicBezTo>
                      <a:pt x="0" y="481"/>
                      <a:pt x="38" y="536"/>
                      <a:pt x="94" y="562"/>
                    </a:cubicBezTo>
                    <a:cubicBezTo>
                      <a:pt x="655" y="0"/>
                      <a:pt x="655" y="0"/>
                      <a:pt x="655" y="0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9" name="Freeform 146">
                <a:extLst>
                  <a:ext uri="{FF2B5EF4-FFF2-40B4-BE49-F238E27FC236}">
                    <a16:creationId xmlns:a16="http://schemas.microsoft.com/office/drawing/2014/main" id="{25C19B3D-5B5D-4594-AFAA-139E3A9330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8804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0" name="Freeform 147">
                <a:extLst>
                  <a:ext uri="{FF2B5EF4-FFF2-40B4-BE49-F238E27FC236}">
                    <a16:creationId xmlns:a16="http://schemas.microsoft.com/office/drawing/2014/main" id="{26128EFA-2C01-4304-8DF9-34FBADCCA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0191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40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40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1" name="Freeform 148">
                <a:extLst>
                  <a:ext uri="{FF2B5EF4-FFF2-40B4-BE49-F238E27FC236}">
                    <a16:creationId xmlns:a16="http://schemas.microsoft.com/office/drawing/2014/main" id="{07E85353-78A2-41CB-99BA-FD212FF8D3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3166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2" name="Freeform 149">
                <a:extLst>
                  <a:ext uri="{FF2B5EF4-FFF2-40B4-BE49-F238E27FC236}">
                    <a16:creationId xmlns:a16="http://schemas.microsoft.com/office/drawing/2014/main" id="{F13AAF61-8EC0-4E84-8209-82EEDA5C5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141" y="9200193"/>
                <a:ext cx="1374775" cy="860425"/>
              </a:xfrm>
              <a:custGeom>
                <a:avLst/>
                <a:gdLst>
                  <a:gd name="T0" fmla="*/ 0 w 866"/>
                  <a:gd name="T1" fmla="*/ 542 h 542"/>
                  <a:gd name="T2" fmla="*/ 327 w 866"/>
                  <a:gd name="T3" fmla="*/ 542 h 542"/>
                  <a:gd name="T4" fmla="*/ 866 w 866"/>
                  <a:gd name="T5" fmla="*/ 0 h 542"/>
                  <a:gd name="T6" fmla="*/ 539 w 866"/>
                  <a:gd name="T7" fmla="*/ 0 h 542"/>
                  <a:gd name="T8" fmla="*/ 0 w 866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6" h="542">
                    <a:moveTo>
                      <a:pt x="0" y="542"/>
                    </a:moveTo>
                    <a:lnTo>
                      <a:pt x="327" y="542"/>
                    </a:lnTo>
                    <a:lnTo>
                      <a:pt x="866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3" name="Freeform 150">
                <a:extLst>
                  <a:ext uri="{FF2B5EF4-FFF2-40B4-BE49-F238E27FC236}">
                    <a16:creationId xmlns:a16="http://schemas.microsoft.com/office/drawing/2014/main" id="{B297EFCF-A569-4C55-8C54-DB41C03DA0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7529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4" name="Freeform 151">
                <a:extLst>
                  <a:ext uri="{FF2B5EF4-FFF2-40B4-BE49-F238E27FC236}">
                    <a16:creationId xmlns:a16="http://schemas.microsoft.com/office/drawing/2014/main" id="{8EFC649D-9BE4-4887-8C7E-8731D9FAE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504" y="9220830"/>
                <a:ext cx="973138" cy="839788"/>
              </a:xfrm>
              <a:custGeom>
                <a:avLst/>
                <a:gdLst>
                  <a:gd name="T0" fmla="*/ 350 w 655"/>
                  <a:gd name="T1" fmla="*/ 562 h 562"/>
                  <a:gd name="T2" fmla="*/ 655 w 655"/>
                  <a:gd name="T3" fmla="*/ 257 h 562"/>
                  <a:gd name="T4" fmla="*/ 655 w 655"/>
                  <a:gd name="T5" fmla="*/ 146 h 562"/>
                  <a:gd name="T6" fmla="*/ 561 w 655"/>
                  <a:gd name="T7" fmla="*/ 0 h 562"/>
                  <a:gd name="T8" fmla="*/ 0 w 655"/>
                  <a:gd name="T9" fmla="*/ 562 h 562"/>
                  <a:gd name="T10" fmla="*/ 350 w 655"/>
                  <a:gd name="T11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50" y="562"/>
                    </a:moveTo>
                    <a:cubicBezTo>
                      <a:pt x="655" y="257"/>
                      <a:pt x="655" y="257"/>
                      <a:pt x="655" y="257"/>
                    </a:cubicBezTo>
                    <a:cubicBezTo>
                      <a:pt x="655" y="146"/>
                      <a:pt x="655" y="146"/>
                      <a:pt x="655" y="146"/>
                    </a:cubicBezTo>
                    <a:cubicBezTo>
                      <a:pt x="655" y="81"/>
                      <a:pt x="617" y="26"/>
                      <a:pt x="561" y="0"/>
                    </a:cubicBezTo>
                    <a:cubicBezTo>
                      <a:pt x="0" y="562"/>
                      <a:pt x="0" y="562"/>
                      <a:pt x="0" y="562"/>
                    </a:cubicBezTo>
                    <a:lnTo>
                      <a:pt x="350" y="56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66F93A8-F7AC-446C-849E-C2BB856ADCAB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나리오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E2852151-417E-4779-8B34-09C44F145F88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12D810-FC0F-4283-9560-A8883F874218}"/>
              </a:ext>
            </a:extLst>
          </p:cNvPr>
          <p:cNvSpPr txBox="1"/>
          <p:nvPr/>
        </p:nvSpPr>
        <p:spPr>
          <a:xfrm>
            <a:off x="1063054" y="947615"/>
            <a:ext cx="4938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</a:t>
            </a:r>
            <a:r>
              <a:rPr lang="ko-KR" altLang="ko-KR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라즈베리 파이를 활용한 횡단보도 안전보행 시스템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A0369768-0DA9-4CF2-B734-DA73DD118AF2}"/>
              </a:ext>
            </a:extLst>
          </p:cNvPr>
          <p:cNvGrpSpPr/>
          <p:nvPr/>
        </p:nvGrpSpPr>
        <p:grpSpPr>
          <a:xfrm flipH="1">
            <a:off x="2377405" y="1633739"/>
            <a:ext cx="4256856" cy="4231531"/>
            <a:chOff x="1063055" y="4050230"/>
            <a:chExt cx="3193856" cy="190662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15703BF0-FDA0-49C7-882F-CDA1F3B017BE}"/>
                </a:ext>
              </a:extLst>
            </p:cNvPr>
            <p:cNvGrpSpPr/>
            <p:nvPr/>
          </p:nvGrpSpPr>
          <p:grpSpPr>
            <a:xfrm>
              <a:off x="1063055" y="4050230"/>
              <a:ext cx="1887164" cy="1906621"/>
              <a:chOff x="5466948" y="2042808"/>
              <a:chExt cx="4464993" cy="3867576"/>
            </a:xfrm>
          </p:grpSpPr>
          <p:grpSp>
            <p:nvGrpSpPr>
              <p:cNvPr id="6" name="Group 541">
                <a:extLst>
                  <a:ext uri="{FF2B5EF4-FFF2-40B4-BE49-F238E27FC236}">
                    <a16:creationId xmlns:a16="http://schemas.microsoft.com/office/drawing/2014/main" id="{8B34EFA2-F009-45CF-9A26-15A8D7C539AB}"/>
                  </a:ext>
                </a:extLst>
              </p:cNvPr>
              <p:cNvGrpSpPr/>
              <p:nvPr/>
            </p:nvGrpSpPr>
            <p:grpSpPr>
              <a:xfrm>
                <a:off x="6511219" y="2889547"/>
                <a:ext cx="3420722" cy="417865"/>
                <a:chOff x="3349054" y="9200193"/>
                <a:chExt cx="6224588" cy="860426"/>
              </a:xfrm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8" name="Freeform 144">
                  <a:extLst>
                    <a:ext uri="{FF2B5EF4-FFF2-40B4-BE49-F238E27FC236}">
                      <a16:creationId xmlns:a16="http://schemas.microsoft.com/office/drawing/2014/main" id="{506341CE-F296-4183-8B45-281F30614E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6224588" cy="860426"/>
                </a:xfrm>
                <a:custGeom>
                  <a:avLst/>
                  <a:gdLst>
                    <a:gd name="T0" fmla="*/ 4188 w 4188"/>
                    <a:gd name="T1" fmla="*/ 416 h 576"/>
                    <a:gd name="T2" fmla="*/ 4028 w 4188"/>
                    <a:gd name="T3" fmla="*/ 576 h 576"/>
                    <a:gd name="T4" fmla="*/ 160 w 4188"/>
                    <a:gd name="T5" fmla="*/ 576 h 576"/>
                    <a:gd name="T6" fmla="*/ 0 w 4188"/>
                    <a:gd name="T7" fmla="*/ 416 h 576"/>
                    <a:gd name="T8" fmla="*/ 0 w 4188"/>
                    <a:gd name="T9" fmla="*/ 160 h 576"/>
                    <a:gd name="T10" fmla="*/ 160 w 4188"/>
                    <a:gd name="T11" fmla="*/ 0 h 576"/>
                    <a:gd name="T12" fmla="*/ 4028 w 4188"/>
                    <a:gd name="T13" fmla="*/ 0 h 576"/>
                    <a:gd name="T14" fmla="*/ 4188 w 4188"/>
                    <a:gd name="T15" fmla="*/ 160 h 576"/>
                    <a:gd name="T16" fmla="*/ 4188 w 4188"/>
                    <a:gd name="T17" fmla="*/ 416 h 5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88" h="576">
                      <a:moveTo>
                        <a:pt x="4188" y="416"/>
                      </a:moveTo>
                      <a:cubicBezTo>
                        <a:pt x="4188" y="504"/>
                        <a:pt x="4116" y="576"/>
                        <a:pt x="4028" y="576"/>
                      </a:cubicBezTo>
                      <a:cubicBezTo>
                        <a:pt x="160" y="576"/>
                        <a:pt x="160" y="576"/>
                        <a:pt x="160" y="576"/>
                      </a:cubicBezTo>
                      <a:cubicBezTo>
                        <a:pt x="72" y="576"/>
                        <a:pt x="0" y="504"/>
                        <a:pt x="0" y="416"/>
                      </a:cubicBezTo>
                      <a:cubicBezTo>
                        <a:pt x="0" y="160"/>
                        <a:pt x="0" y="160"/>
                        <a:pt x="0" y="160"/>
                      </a:cubicBezTo>
                      <a:cubicBezTo>
                        <a:pt x="0" y="72"/>
                        <a:pt x="72" y="0"/>
                        <a:pt x="160" y="0"/>
                      </a:cubicBezTo>
                      <a:cubicBezTo>
                        <a:pt x="4028" y="0"/>
                        <a:pt x="4028" y="0"/>
                        <a:pt x="4028" y="0"/>
                      </a:cubicBezTo>
                      <a:cubicBezTo>
                        <a:pt x="4116" y="0"/>
                        <a:pt x="4188" y="72"/>
                        <a:pt x="4188" y="160"/>
                      </a:cubicBezTo>
                      <a:lnTo>
                        <a:pt x="4188" y="41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9" name="Freeform 145">
                  <a:extLst>
                    <a:ext uri="{FF2B5EF4-FFF2-40B4-BE49-F238E27FC236}">
                      <a16:creationId xmlns:a16="http://schemas.microsoft.com/office/drawing/2014/main" id="{5C6B2439-6057-48EE-AA6C-ACFF4EFC73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973138" cy="839788"/>
                </a:xfrm>
                <a:custGeom>
                  <a:avLst/>
                  <a:gdLst>
                    <a:gd name="T0" fmla="*/ 305 w 655"/>
                    <a:gd name="T1" fmla="*/ 0 h 562"/>
                    <a:gd name="T2" fmla="*/ 0 w 655"/>
                    <a:gd name="T3" fmla="*/ 305 h 562"/>
                    <a:gd name="T4" fmla="*/ 0 w 655"/>
                    <a:gd name="T5" fmla="*/ 416 h 562"/>
                    <a:gd name="T6" fmla="*/ 94 w 655"/>
                    <a:gd name="T7" fmla="*/ 562 h 562"/>
                    <a:gd name="T8" fmla="*/ 655 w 655"/>
                    <a:gd name="T9" fmla="*/ 0 h 562"/>
                    <a:gd name="T10" fmla="*/ 305 w 655"/>
                    <a:gd name="T11" fmla="*/ 0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05" y="0"/>
                      </a:moveTo>
                      <a:cubicBezTo>
                        <a:pt x="0" y="305"/>
                        <a:pt x="0" y="305"/>
                        <a:pt x="0" y="305"/>
                      </a:cubicBezTo>
                      <a:cubicBezTo>
                        <a:pt x="0" y="416"/>
                        <a:pt x="0" y="416"/>
                        <a:pt x="0" y="416"/>
                      </a:cubicBezTo>
                      <a:cubicBezTo>
                        <a:pt x="0" y="481"/>
                        <a:pt x="38" y="536"/>
                        <a:pt x="94" y="562"/>
                      </a:cubicBezTo>
                      <a:cubicBezTo>
                        <a:pt x="655" y="0"/>
                        <a:pt x="655" y="0"/>
                        <a:pt x="655" y="0"/>
                      </a:cubicBezTo>
                      <a:lnTo>
                        <a:pt x="305" y="0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10" name="Freeform 146">
                  <a:extLst>
                    <a:ext uri="{FF2B5EF4-FFF2-40B4-BE49-F238E27FC236}">
                      <a16:creationId xmlns:a16="http://schemas.microsoft.com/office/drawing/2014/main" id="{7E8D8E43-10BC-41E2-A3C5-CE4CB9B7E4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88804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1" name="Freeform 147">
                  <a:extLst>
                    <a:ext uri="{FF2B5EF4-FFF2-40B4-BE49-F238E27FC236}">
                      <a16:creationId xmlns:a16="http://schemas.microsoft.com/office/drawing/2014/main" id="{A48B2028-10D1-4863-9879-641893E405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0191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40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40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2" name="Freeform 148">
                  <a:extLst>
                    <a:ext uri="{FF2B5EF4-FFF2-40B4-BE49-F238E27FC236}">
                      <a16:creationId xmlns:a16="http://schemas.microsoft.com/office/drawing/2014/main" id="{FCD02625-36FF-4BC4-B0F7-3997D16BC8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73166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3" name="Freeform 149">
                  <a:extLst>
                    <a:ext uri="{FF2B5EF4-FFF2-40B4-BE49-F238E27FC236}">
                      <a16:creationId xmlns:a16="http://schemas.microsoft.com/office/drawing/2014/main" id="{36C1D0ED-9A3D-4A80-8E0D-1E95CD545E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6141" y="9200193"/>
                  <a:ext cx="1374775" cy="860425"/>
                </a:xfrm>
                <a:custGeom>
                  <a:avLst/>
                  <a:gdLst>
                    <a:gd name="T0" fmla="*/ 0 w 866"/>
                    <a:gd name="T1" fmla="*/ 542 h 542"/>
                    <a:gd name="T2" fmla="*/ 327 w 866"/>
                    <a:gd name="T3" fmla="*/ 542 h 542"/>
                    <a:gd name="T4" fmla="*/ 866 w 866"/>
                    <a:gd name="T5" fmla="*/ 0 h 542"/>
                    <a:gd name="T6" fmla="*/ 539 w 866"/>
                    <a:gd name="T7" fmla="*/ 0 h 542"/>
                    <a:gd name="T8" fmla="*/ 0 w 866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6" h="542">
                      <a:moveTo>
                        <a:pt x="0" y="542"/>
                      </a:moveTo>
                      <a:lnTo>
                        <a:pt x="327" y="542"/>
                      </a:lnTo>
                      <a:lnTo>
                        <a:pt x="866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4" name="Freeform 150">
                  <a:extLst>
                    <a:ext uri="{FF2B5EF4-FFF2-40B4-BE49-F238E27FC236}">
                      <a16:creationId xmlns:a16="http://schemas.microsoft.com/office/drawing/2014/main" id="{9857A462-8A85-431C-9961-491EF684A2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529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" name="Freeform 151">
                  <a:extLst>
                    <a:ext uri="{FF2B5EF4-FFF2-40B4-BE49-F238E27FC236}">
                      <a16:creationId xmlns:a16="http://schemas.microsoft.com/office/drawing/2014/main" id="{62C957CC-4A92-414B-8023-885860FC8E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0503" y="9220823"/>
                  <a:ext cx="973138" cy="839787"/>
                </a:xfrm>
                <a:custGeom>
                  <a:avLst/>
                  <a:gdLst>
                    <a:gd name="T0" fmla="*/ 350 w 655"/>
                    <a:gd name="T1" fmla="*/ 562 h 562"/>
                    <a:gd name="T2" fmla="*/ 655 w 655"/>
                    <a:gd name="T3" fmla="*/ 257 h 562"/>
                    <a:gd name="T4" fmla="*/ 655 w 655"/>
                    <a:gd name="T5" fmla="*/ 146 h 562"/>
                    <a:gd name="T6" fmla="*/ 561 w 655"/>
                    <a:gd name="T7" fmla="*/ 0 h 562"/>
                    <a:gd name="T8" fmla="*/ 0 w 655"/>
                    <a:gd name="T9" fmla="*/ 562 h 562"/>
                    <a:gd name="T10" fmla="*/ 350 w 655"/>
                    <a:gd name="T11" fmla="*/ 562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50" y="562"/>
                      </a:moveTo>
                      <a:cubicBezTo>
                        <a:pt x="655" y="257"/>
                        <a:pt x="655" y="257"/>
                        <a:pt x="655" y="257"/>
                      </a:cubicBezTo>
                      <a:cubicBezTo>
                        <a:pt x="655" y="146"/>
                        <a:pt x="655" y="146"/>
                        <a:pt x="655" y="146"/>
                      </a:cubicBezTo>
                      <a:cubicBezTo>
                        <a:pt x="655" y="81"/>
                        <a:pt x="617" y="26"/>
                        <a:pt x="561" y="0"/>
                      </a:cubicBezTo>
                      <a:cubicBezTo>
                        <a:pt x="0" y="562"/>
                        <a:pt x="0" y="562"/>
                        <a:pt x="0" y="562"/>
                      </a:cubicBezTo>
                      <a:lnTo>
                        <a:pt x="350" y="56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5A0C32C7-3465-45ED-A650-4D6697C46D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53" t="11648" b="16370"/>
              <a:stretch/>
            </p:blipFill>
            <p:spPr>
              <a:xfrm>
                <a:off x="5466948" y="2042808"/>
                <a:ext cx="3618546" cy="3867576"/>
              </a:xfrm>
              <a:prstGeom prst="rect">
                <a:avLst/>
              </a:prstGeom>
            </p:spPr>
          </p:pic>
        </p:grpSp>
        <p:grpSp>
          <p:nvGrpSpPr>
            <p:cNvPr id="16" name="Group 541">
              <a:extLst>
                <a:ext uri="{FF2B5EF4-FFF2-40B4-BE49-F238E27FC236}">
                  <a16:creationId xmlns:a16="http://schemas.microsoft.com/office/drawing/2014/main" id="{0E6A0DBF-C072-4624-B730-ABF4C1C29472}"/>
                </a:ext>
              </a:extLst>
            </p:cNvPr>
            <p:cNvGrpSpPr/>
            <p:nvPr/>
          </p:nvGrpSpPr>
          <p:grpSpPr>
            <a:xfrm>
              <a:off x="2811117" y="4467651"/>
              <a:ext cx="1445794" cy="210934"/>
              <a:chOff x="3349054" y="9200193"/>
              <a:chExt cx="6224588" cy="860425"/>
            </a:xfrm>
            <a:effectLst>
              <a:outerShdw blurRad="127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7" name="Freeform 144">
                <a:extLst>
                  <a:ext uri="{FF2B5EF4-FFF2-40B4-BE49-F238E27FC236}">
                    <a16:creationId xmlns:a16="http://schemas.microsoft.com/office/drawing/2014/main" id="{3B23758A-97F7-4DF6-AF9E-8FEB4D4A9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6224588" cy="860425"/>
              </a:xfrm>
              <a:custGeom>
                <a:avLst/>
                <a:gdLst>
                  <a:gd name="T0" fmla="*/ 4188 w 4188"/>
                  <a:gd name="T1" fmla="*/ 416 h 576"/>
                  <a:gd name="T2" fmla="*/ 4028 w 4188"/>
                  <a:gd name="T3" fmla="*/ 576 h 576"/>
                  <a:gd name="T4" fmla="*/ 160 w 4188"/>
                  <a:gd name="T5" fmla="*/ 576 h 576"/>
                  <a:gd name="T6" fmla="*/ 0 w 4188"/>
                  <a:gd name="T7" fmla="*/ 416 h 576"/>
                  <a:gd name="T8" fmla="*/ 0 w 4188"/>
                  <a:gd name="T9" fmla="*/ 160 h 576"/>
                  <a:gd name="T10" fmla="*/ 160 w 4188"/>
                  <a:gd name="T11" fmla="*/ 0 h 576"/>
                  <a:gd name="T12" fmla="*/ 4028 w 4188"/>
                  <a:gd name="T13" fmla="*/ 0 h 576"/>
                  <a:gd name="T14" fmla="*/ 4188 w 4188"/>
                  <a:gd name="T15" fmla="*/ 160 h 576"/>
                  <a:gd name="T16" fmla="*/ 4188 w 4188"/>
                  <a:gd name="T17" fmla="*/ 416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88" h="576">
                    <a:moveTo>
                      <a:pt x="4188" y="416"/>
                    </a:moveTo>
                    <a:cubicBezTo>
                      <a:pt x="4188" y="504"/>
                      <a:pt x="4116" y="576"/>
                      <a:pt x="4028" y="576"/>
                    </a:cubicBezTo>
                    <a:cubicBezTo>
                      <a:pt x="160" y="576"/>
                      <a:pt x="160" y="576"/>
                      <a:pt x="160" y="576"/>
                    </a:cubicBezTo>
                    <a:cubicBezTo>
                      <a:pt x="72" y="576"/>
                      <a:pt x="0" y="504"/>
                      <a:pt x="0" y="416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72"/>
                      <a:pt x="72" y="0"/>
                      <a:pt x="160" y="0"/>
                    </a:cubicBezTo>
                    <a:cubicBezTo>
                      <a:pt x="4028" y="0"/>
                      <a:pt x="4028" y="0"/>
                      <a:pt x="4028" y="0"/>
                    </a:cubicBezTo>
                    <a:cubicBezTo>
                      <a:pt x="4116" y="0"/>
                      <a:pt x="4188" y="72"/>
                      <a:pt x="4188" y="160"/>
                    </a:cubicBezTo>
                    <a:lnTo>
                      <a:pt x="4188" y="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8" name="Freeform 145">
                <a:extLst>
                  <a:ext uri="{FF2B5EF4-FFF2-40B4-BE49-F238E27FC236}">
                    <a16:creationId xmlns:a16="http://schemas.microsoft.com/office/drawing/2014/main" id="{42B8DA32-7311-4D25-9910-8C5E2907ED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973138" cy="839788"/>
              </a:xfrm>
              <a:custGeom>
                <a:avLst/>
                <a:gdLst>
                  <a:gd name="T0" fmla="*/ 305 w 655"/>
                  <a:gd name="T1" fmla="*/ 0 h 562"/>
                  <a:gd name="T2" fmla="*/ 0 w 655"/>
                  <a:gd name="T3" fmla="*/ 305 h 562"/>
                  <a:gd name="T4" fmla="*/ 0 w 655"/>
                  <a:gd name="T5" fmla="*/ 416 h 562"/>
                  <a:gd name="T6" fmla="*/ 94 w 655"/>
                  <a:gd name="T7" fmla="*/ 562 h 562"/>
                  <a:gd name="T8" fmla="*/ 655 w 655"/>
                  <a:gd name="T9" fmla="*/ 0 h 562"/>
                  <a:gd name="T10" fmla="*/ 305 w 655"/>
                  <a:gd name="T11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05" y="0"/>
                    </a:moveTo>
                    <a:cubicBezTo>
                      <a:pt x="0" y="305"/>
                      <a:pt x="0" y="305"/>
                      <a:pt x="0" y="305"/>
                    </a:cubicBezTo>
                    <a:cubicBezTo>
                      <a:pt x="0" y="416"/>
                      <a:pt x="0" y="416"/>
                      <a:pt x="0" y="416"/>
                    </a:cubicBezTo>
                    <a:cubicBezTo>
                      <a:pt x="0" y="481"/>
                      <a:pt x="38" y="536"/>
                      <a:pt x="94" y="562"/>
                    </a:cubicBezTo>
                    <a:cubicBezTo>
                      <a:pt x="655" y="0"/>
                      <a:pt x="655" y="0"/>
                      <a:pt x="655" y="0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9" name="Freeform 146">
                <a:extLst>
                  <a:ext uri="{FF2B5EF4-FFF2-40B4-BE49-F238E27FC236}">
                    <a16:creationId xmlns:a16="http://schemas.microsoft.com/office/drawing/2014/main" id="{5D00F74C-97AD-4A6E-83E1-3E8A14F1D9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8804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0" name="Freeform 147">
                <a:extLst>
                  <a:ext uri="{FF2B5EF4-FFF2-40B4-BE49-F238E27FC236}">
                    <a16:creationId xmlns:a16="http://schemas.microsoft.com/office/drawing/2014/main" id="{9E6521E6-6601-40D1-9785-0D67CE5E92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0191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40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40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1" name="Freeform 148">
                <a:extLst>
                  <a:ext uri="{FF2B5EF4-FFF2-40B4-BE49-F238E27FC236}">
                    <a16:creationId xmlns:a16="http://schemas.microsoft.com/office/drawing/2014/main" id="{8B7FDEF2-199A-4935-A745-A64C7724A6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3166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2" name="Freeform 149">
                <a:extLst>
                  <a:ext uri="{FF2B5EF4-FFF2-40B4-BE49-F238E27FC236}">
                    <a16:creationId xmlns:a16="http://schemas.microsoft.com/office/drawing/2014/main" id="{9CFA7124-CA17-4843-AC72-3C744AF80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141" y="9200193"/>
                <a:ext cx="1374775" cy="860425"/>
              </a:xfrm>
              <a:custGeom>
                <a:avLst/>
                <a:gdLst>
                  <a:gd name="T0" fmla="*/ 0 w 866"/>
                  <a:gd name="T1" fmla="*/ 542 h 542"/>
                  <a:gd name="T2" fmla="*/ 327 w 866"/>
                  <a:gd name="T3" fmla="*/ 542 h 542"/>
                  <a:gd name="T4" fmla="*/ 866 w 866"/>
                  <a:gd name="T5" fmla="*/ 0 h 542"/>
                  <a:gd name="T6" fmla="*/ 539 w 866"/>
                  <a:gd name="T7" fmla="*/ 0 h 542"/>
                  <a:gd name="T8" fmla="*/ 0 w 866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6" h="542">
                    <a:moveTo>
                      <a:pt x="0" y="542"/>
                    </a:moveTo>
                    <a:lnTo>
                      <a:pt x="327" y="542"/>
                    </a:lnTo>
                    <a:lnTo>
                      <a:pt x="866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3" name="Freeform 150">
                <a:extLst>
                  <a:ext uri="{FF2B5EF4-FFF2-40B4-BE49-F238E27FC236}">
                    <a16:creationId xmlns:a16="http://schemas.microsoft.com/office/drawing/2014/main" id="{3DC7F35B-AC13-471C-AD5A-7DD4263AC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7529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4" name="Freeform 151">
                <a:extLst>
                  <a:ext uri="{FF2B5EF4-FFF2-40B4-BE49-F238E27FC236}">
                    <a16:creationId xmlns:a16="http://schemas.microsoft.com/office/drawing/2014/main" id="{5FED7718-CC70-4B0E-9023-F33E7D6447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504" y="9220830"/>
                <a:ext cx="973138" cy="839788"/>
              </a:xfrm>
              <a:custGeom>
                <a:avLst/>
                <a:gdLst>
                  <a:gd name="T0" fmla="*/ 350 w 655"/>
                  <a:gd name="T1" fmla="*/ 562 h 562"/>
                  <a:gd name="T2" fmla="*/ 655 w 655"/>
                  <a:gd name="T3" fmla="*/ 257 h 562"/>
                  <a:gd name="T4" fmla="*/ 655 w 655"/>
                  <a:gd name="T5" fmla="*/ 146 h 562"/>
                  <a:gd name="T6" fmla="*/ 561 w 655"/>
                  <a:gd name="T7" fmla="*/ 0 h 562"/>
                  <a:gd name="T8" fmla="*/ 0 w 655"/>
                  <a:gd name="T9" fmla="*/ 562 h 562"/>
                  <a:gd name="T10" fmla="*/ 350 w 655"/>
                  <a:gd name="T11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50" y="562"/>
                    </a:moveTo>
                    <a:cubicBezTo>
                      <a:pt x="655" y="257"/>
                      <a:pt x="655" y="257"/>
                      <a:pt x="655" y="257"/>
                    </a:cubicBezTo>
                    <a:cubicBezTo>
                      <a:pt x="655" y="146"/>
                      <a:pt x="655" y="146"/>
                      <a:pt x="655" y="146"/>
                    </a:cubicBezTo>
                    <a:cubicBezTo>
                      <a:pt x="655" y="81"/>
                      <a:pt x="617" y="26"/>
                      <a:pt x="561" y="0"/>
                    </a:cubicBezTo>
                    <a:cubicBezTo>
                      <a:pt x="0" y="562"/>
                      <a:pt x="0" y="562"/>
                      <a:pt x="0" y="562"/>
                    </a:cubicBezTo>
                    <a:lnTo>
                      <a:pt x="350" y="56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28" name="Teardrop 32">
            <a:extLst>
              <a:ext uri="{FF2B5EF4-FFF2-40B4-BE49-F238E27FC236}">
                <a16:creationId xmlns:a16="http://schemas.microsoft.com/office/drawing/2014/main" id="{CD344D71-2667-4ED3-AC00-676F33E2240F}"/>
              </a:ext>
            </a:extLst>
          </p:cNvPr>
          <p:cNvSpPr/>
          <p:nvPr/>
        </p:nvSpPr>
        <p:spPr>
          <a:xfrm rot="10800000">
            <a:off x="7087873" y="1473848"/>
            <a:ext cx="4312391" cy="4375125"/>
          </a:xfrm>
          <a:prstGeom prst="teardrop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9671E08-FF39-485D-AC97-E1FE4E4E7A07}"/>
              </a:ext>
            </a:extLst>
          </p:cNvPr>
          <p:cNvGrpSpPr/>
          <p:nvPr/>
        </p:nvGrpSpPr>
        <p:grpSpPr>
          <a:xfrm>
            <a:off x="7140328" y="4463572"/>
            <a:ext cx="1136758" cy="1309422"/>
            <a:chOff x="1063054" y="4050230"/>
            <a:chExt cx="3193857" cy="1906621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E6481063-D0B9-43D9-AECD-405B75A27AF8}"/>
                </a:ext>
              </a:extLst>
            </p:cNvPr>
            <p:cNvGrpSpPr/>
            <p:nvPr/>
          </p:nvGrpSpPr>
          <p:grpSpPr>
            <a:xfrm>
              <a:off x="1063054" y="4050230"/>
              <a:ext cx="1887166" cy="1906621"/>
              <a:chOff x="5466944" y="2042809"/>
              <a:chExt cx="4464997" cy="3867576"/>
            </a:xfrm>
          </p:grpSpPr>
          <p:grpSp>
            <p:nvGrpSpPr>
              <p:cNvPr id="40" name="Group 541">
                <a:extLst>
                  <a:ext uri="{FF2B5EF4-FFF2-40B4-BE49-F238E27FC236}">
                    <a16:creationId xmlns:a16="http://schemas.microsoft.com/office/drawing/2014/main" id="{2F7393D1-CF6B-46E3-B934-6D94E4EBD79D}"/>
                  </a:ext>
                </a:extLst>
              </p:cNvPr>
              <p:cNvGrpSpPr/>
              <p:nvPr/>
            </p:nvGrpSpPr>
            <p:grpSpPr>
              <a:xfrm>
                <a:off x="6511219" y="2889547"/>
                <a:ext cx="3420722" cy="417865"/>
                <a:chOff x="3349054" y="9200193"/>
                <a:chExt cx="6224588" cy="860426"/>
              </a:xfrm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2" name="Freeform 144">
                  <a:extLst>
                    <a:ext uri="{FF2B5EF4-FFF2-40B4-BE49-F238E27FC236}">
                      <a16:creationId xmlns:a16="http://schemas.microsoft.com/office/drawing/2014/main" id="{3EE6D931-EFF9-453A-8329-8311560DDE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6224588" cy="860426"/>
                </a:xfrm>
                <a:custGeom>
                  <a:avLst/>
                  <a:gdLst>
                    <a:gd name="T0" fmla="*/ 4188 w 4188"/>
                    <a:gd name="T1" fmla="*/ 416 h 576"/>
                    <a:gd name="T2" fmla="*/ 4028 w 4188"/>
                    <a:gd name="T3" fmla="*/ 576 h 576"/>
                    <a:gd name="T4" fmla="*/ 160 w 4188"/>
                    <a:gd name="T5" fmla="*/ 576 h 576"/>
                    <a:gd name="T6" fmla="*/ 0 w 4188"/>
                    <a:gd name="T7" fmla="*/ 416 h 576"/>
                    <a:gd name="T8" fmla="*/ 0 w 4188"/>
                    <a:gd name="T9" fmla="*/ 160 h 576"/>
                    <a:gd name="T10" fmla="*/ 160 w 4188"/>
                    <a:gd name="T11" fmla="*/ 0 h 576"/>
                    <a:gd name="T12" fmla="*/ 4028 w 4188"/>
                    <a:gd name="T13" fmla="*/ 0 h 576"/>
                    <a:gd name="T14" fmla="*/ 4188 w 4188"/>
                    <a:gd name="T15" fmla="*/ 160 h 576"/>
                    <a:gd name="T16" fmla="*/ 4188 w 4188"/>
                    <a:gd name="T17" fmla="*/ 416 h 5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88" h="576">
                      <a:moveTo>
                        <a:pt x="4188" y="416"/>
                      </a:moveTo>
                      <a:cubicBezTo>
                        <a:pt x="4188" y="504"/>
                        <a:pt x="4116" y="576"/>
                        <a:pt x="4028" y="576"/>
                      </a:cubicBezTo>
                      <a:cubicBezTo>
                        <a:pt x="160" y="576"/>
                        <a:pt x="160" y="576"/>
                        <a:pt x="160" y="576"/>
                      </a:cubicBezTo>
                      <a:cubicBezTo>
                        <a:pt x="72" y="576"/>
                        <a:pt x="0" y="504"/>
                        <a:pt x="0" y="416"/>
                      </a:cubicBezTo>
                      <a:cubicBezTo>
                        <a:pt x="0" y="160"/>
                        <a:pt x="0" y="160"/>
                        <a:pt x="0" y="160"/>
                      </a:cubicBezTo>
                      <a:cubicBezTo>
                        <a:pt x="0" y="72"/>
                        <a:pt x="72" y="0"/>
                        <a:pt x="160" y="0"/>
                      </a:cubicBezTo>
                      <a:cubicBezTo>
                        <a:pt x="4028" y="0"/>
                        <a:pt x="4028" y="0"/>
                        <a:pt x="4028" y="0"/>
                      </a:cubicBezTo>
                      <a:cubicBezTo>
                        <a:pt x="4116" y="0"/>
                        <a:pt x="4188" y="72"/>
                        <a:pt x="4188" y="160"/>
                      </a:cubicBezTo>
                      <a:lnTo>
                        <a:pt x="4188" y="41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43" name="Freeform 145">
                  <a:extLst>
                    <a:ext uri="{FF2B5EF4-FFF2-40B4-BE49-F238E27FC236}">
                      <a16:creationId xmlns:a16="http://schemas.microsoft.com/office/drawing/2014/main" id="{4C30A9E1-7EC5-4571-BA1A-C18352FE6E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973138" cy="839788"/>
                </a:xfrm>
                <a:custGeom>
                  <a:avLst/>
                  <a:gdLst>
                    <a:gd name="T0" fmla="*/ 305 w 655"/>
                    <a:gd name="T1" fmla="*/ 0 h 562"/>
                    <a:gd name="T2" fmla="*/ 0 w 655"/>
                    <a:gd name="T3" fmla="*/ 305 h 562"/>
                    <a:gd name="T4" fmla="*/ 0 w 655"/>
                    <a:gd name="T5" fmla="*/ 416 h 562"/>
                    <a:gd name="T6" fmla="*/ 94 w 655"/>
                    <a:gd name="T7" fmla="*/ 562 h 562"/>
                    <a:gd name="T8" fmla="*/ 655 w 655"/>
                    <a:gd name="T9" fmla="*/ 0 h 562"/>
                    <a:gd name="T10" fmla="*/ 305 w 655"/>
                    <a:gd name="T11" fmla="*/ 0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05" y="0"/>
                      </a:moveTo>
                      <a:cubicBezTo>
                        <a:pt x="0" y="305"/>
                        <a:pt x="0" y="305"/>
                        <a:pt x="0" y="305"/>
                      </a:cubicBezTo>
                      <a:cubicBezTo>
                        <a:pt x="0" y="416"/>
                        <a:pt x="0" y="416"/>
                        <a:pt x="0" y="416"/>
                      </a:cubicBezTo>
                      <a:cubicBezTo>
                        <a:pt x="0" y="481"/>
                        <a:pt x="38" y="536"/>
                        <a:pt x="94" y="562"/>
                      </a:cubicBezTo>
                      <a:cubicBezTo>
                        <a:pt x="655" y="0"/>
                        <a:pt x="655" y="0"/>
                        <a:pt x="655" y="0"/>
                      </a:cubicBezTo>
                      <a:lnTo>
                        <a:pt x="305" y="0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44" name="Freeform 146">
                  <a:extLst>
                    <a:ext uri="{FF2B5EF4-FFF2-40B4-BE49-F238E27FC236}">
                      <a16:creationId xmlns:a16="http://schemas.microsoft.com/office/drawing/2014/main" id="{4E0750ED-A02C-4174-A2B2-CA73E7B66B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88804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45" name="Freeform 147">
                  <a:extLst>
                    <a:ext uri="{FF2B5EF4-FFF2-40B4-BE49-F238E27FC236}">
                      <a16:creationId xmlns:a16="http://schemas.microsoft.com/office/drawing/2014/main" id="{21678185-2291-455E-909D-23A9CDE1A2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0191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40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40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46" name="Freeform 148">
                  <a:extLst>
                    <a:ext uri="{FF2B5EF4-FFF2-40B4-BE49-F238E27FC236}">
                      <a16:creationId xmlns:a16="http://schemas.microsoft.com/office/drawing/2014/main" id="{5A2441E3-3817-4DA2-9722-94DFFD923D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73166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47" name="Freeform 149">
                  <a:extLst>
                    <a:ext uri="{FF2B5EF4-FFF2-40B4-BE49-F238E27FC236}">
                      <a16:creationId xmlns:a16="http://schemas.microsoft.com/office/drawing/2014/main" id="{BFED6B85-0DA3-4EEA-A0B9-A419871FDF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6141" y="9200193"/>
                  <a:ext cx="1374775" cy="860425"/>
                </a:xfrm>
                <a:custGeom>
                  <a:avLst/>
                  <a:gdLst>
                    <a:gd name="T0" fmla="*/ 0 w 866"/>
                    <a:gd name="T1" fmla="*/ 542 h 542"/>
                    <a:gd name="T2" fmla="*/ 327 w 866"/>
                    <a:gd name="T3" fmla="*/ 542 h 542"/>
                    <a:gd name="T4" fmla="*/ 866 w 866"/>
                    <a:gd name="T5" fmla="*/ 0 h 542"/>
                    <a:gd name="T6" fmla="*/ 539 w 866"/>
                    <a:gd name="T7" fmla="*/ 0 h 542"/>
                    <a:gd name="T8" fmla="*/ 0 w 866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6" h="542">
                      <a:moveTo>
                        <a:pt x="0" y="542"/>
                      </a:moveTo>
                      <a:lnTo>
                        <a:pt x="327" y="542"/>
                      </a:lnTo>
                      <a:lnTo>
                        <a:pt x="866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48" name="Freeform 150">
                  <a:extLst>
                    <a:ext uri="{FF2B5EF4-FFF2-40B4-BE49-F238E27FC236}">
                      <a16:creationId xmlns:a16="http://schemas.microsoft.com/office/drawing/2014/main" id="{E312D8D7-3D70-418A-8FA5-51B94D9282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529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49" name="Freeform 151">
                  <a:extLst>
                    <a:ext uri="{FF2B5EF4-FFF2-40B4-BE49-F238E27FC236}">
                      <a16:creationId xmlns:a16="http://schemas.microsoft.com/office/drawing/2014/main" id="{D4E94FA4-1AB7-4269-96CE-FB2BC6F999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0503" y="9220823"/>
                  <a:ext cx="973138" cy="839787"/>
                </a:xfrm>
                <a:custGeom>
                  <a:avLst/>
                  <a:gdLst>
                    <a:gd name="T0" fmla="*/ 350 w 655"/>
                    <a:gd name="T1" fmla="*/ 562 h 562"/>
                    <a:gd name="T2" fmla="*/ 655 w 655"/>
                    <a:gd name="T3" fmla="*/ 257 h 562"/>
                    <a:gd name="T4" fmla="*/ 655 w 655"/>
                    <a:gd name="T5" fmla="*/ 146 h 562"/>
                    <a:gd name="T6" fmla="*/ 561 w 655"/>
                    <a:gd name="T7" fmla="*/ 0 h 562"/>
                    <a:gd name="T8" fmla="*/ 0 w 655"/>
                    <a:gd name="T9" fmla="*/ 562 h 562"/>
                    <a:gd name="T10" fmla="*/ 350 w 655"/>
                    <a:gd name="T11" fmla="*/ 562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50" y="562"/>
                      </a:moveTo>
                      <a:cubicBezTo>
                        <a:pt x="655" y="257"/>
                        <a:pt x="655" y="257"/>
                        <a:pt x="655" y="257"/>
                      </a:cubicBezTo>
                      <a:cubicBezTo>
                        <a:pt x="655" y="146"/>
                        <a:pt x="655" y="146"/>
                        <a:pt x="655" y="146"/>
                      </a:cubicBezTo>
                      <a:cubicBezTo>
                        <a:pt x="655" y="81"/>
                        <a:pt x="617" y="26"/>
                        <a:pt x="561" y="0"/>
                      </a:cubicBezTo>
                      <a:cubicBezTo>
                        <a:pt x="0" y="562"/>
                        <a:pt x="0" y="562"/>
                        <a:pt x="0" y="562"/>
                      </a:cubicBezTo>
                      <a:lnTo>
                        <a:pt x="350" y="56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EFCDA650-5CF9-45BF-B761-C8DC0562212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53" t="11648" b="16370"/>
              <a:stretch/>
            </p:blipFill>
            <p:spPr>
              <a:xfrm>
                <a:off x="5466944" y="2042809"/>
                <a:ext cx="3618545" cy="3867576"/>
              </a:xfrm>
              <a:prstGeom prst="rect">
                <a:avLst/>
              </a:prstGeom>
            </p:spPr>
          </p:pic>
        </p:grpSp>
        <p:grpSp>
          <p:nvGrpSpPr>
            <p:cNvPr id="31" name="Group 541">
              <a:extLst>
                <a:ext uri="{FF2B5EF4-FFF2-40B4-BE49-F238E27FC236}">
                  <a16:creationId xmlns:a16="http://schemas.microsoft.com/office/drawing/2014/main" id="{A26A6C43-095D-41F2-9797-BDA93F13A004}"/>
                </a:ext>
              </a:extLst>
            </p:cNvPr>
            <p:cNvGrpSpPr/>
            <p:nvPr/>
          </p:nvGrpSpPr>
          <p:grpSpPr>
            <a:xfrm>
              <a:off x="2811117" y="4467651"/>
              <a:ext cx="1445794" cy="210934"/>
              <a:chOff x="3349054" y="9200193"/>
              <a:chExt cx="6224588" cy="860425"/>
            </a:xfrm>
            <a:effectLst>
              <a:outerShdw blurRad="127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32" name="Freeform 144">
                <a:extLst>
                  <a:ext uri="{FF2B5EF4-FFF2-40B4-BE49-F238E27FC236}">
                    <a16:creationId xmlns:a16="http://schemas.microsoft.com/office/drawing/2014/main" id="{AD295967-A489-4B4A-ADE8-45667EE375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6224588" cy="860425"/>
              </a:xfrm>
              <a:custGeom>
                <a:avLst/>
                <a:gdLst>
                  <a:gd name="T0" fmla="*/ 4188 w 4188"/>
                  <a:gd name="T1" fmla="*/ 416 h 576"/>
                  <a:gd name="T2" fmla="*/ 4028 w 4188"/>
                  <a:gd name="T3" fmla="*/ 576 h 576"/>
                  <a:gd name="T4" fmla="*/ 160 w 4188"/>
                  <a:gd name="T5" fmla="*/ 576 h 576"/>
                  <a:gd name="T6" fmla="*/ 0 w 4188"/>
                  <a:gd name="T7" fmla="*/ 416 h 576"/>
                  <a:gd name="T8" fmla="*/ 0 w 4188"/>
                  <a:gd name="T9" fmla="*/ 160 h 576"/>
                  <a:gd name="T10" fmla="*/ 160 w 4188"/>
                  <a:gd name="T11" fmla="*/ 0 h 576"/>
                  <a:gd name="T12" fmla="*/ 4028 w 4188"/>
                  <a:gd name="T13" fmla="*/ 0 h 576"/>
                  <a:gd name="T14" fmla="*/ 4188 w 4188"/>
                  <a:gd name="T15" fmla="*/ 160 h 576"/>
                  <a:gd name="T16" fmla="*/ 4188 w 4188"/>
                  <a:gd name="T17" fmla="*/ 416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88" h="576">
                    <a:moveTo>
                      <a:pt x="4188" y="416"/>
                    </a:moveTo>
                    <a:cubicBezTo>
                      <a:pt x="4188" y="504"/>
                      <a:pt x="4116" y="576"/>
                      <a:pt x="4028" y="576"/>
                    </a:cubicBezTo>
                    <a:cubicBezTo>
                      <a:pt x="160" y="576"/>
                      <a:pt x="160" y="576"/>
                      <a:pt x="160" y="576"/>
                    </a:cubicBezTo>
                    <a:cubicBezTo>
                      <a:pt x="72" y="576"/>
                      <a:pt x="0" y="504"/>
                      <a:pt x="0" y="416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72"/>
                      <a:pt x="72" y="0"/>
                      <a:pt x="160" y="0"/>
                    </a:cubicBezTo>
                    <a:cubicBezTo>
                      <a:pt x="4028" y="0"/>
                      <a:pt x="4028" y="0"/>
                      <a:pt x="4028" y="0"/>
                    </a:cubicBezTo>
                    <a:cubicBezTo>
                      <a:pt x="4116" y="0"/>
                      <a:pt x="4188" y="72"/>
                      <a:pt x="4188" y="160"/>
                    </a:cubicBezTo>
                    <a:lnTo>
                      <a:pt x="4188" y="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3" name="Freeform 145">
                <a:extLst>
                  <a:ext uri="{FF2B5EF4-FFF2-40B4-BE49-F238E27FC236}">
                    <a16:creationId xmlns:a16="http://schemas.microsoft.com/office/drawing/2014/main" id="{E8A743C0-59AD-4B4E-BA07-06752D2152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973138" cy="839788"/>
              </a:xfrm>
              <a:custGeom>
                <a:avLst/>
                <a:gdLst>
                  <a:gd name="T0" fmla="*/ 305 w 655"/>
                  <a:gd name="T1" fmla="*/ 0 h 562"/>
                  <a:gd name="T2" fmla="*/ 0 w 655"/>
                  <a:gd name="T3" fmla="*/ 305 h 562"/>
                  <a:gd name="T4" fmla="*/ 0 w 655"/>
                  <a:gd name="T5" fmla="*/ 416 h 562"/>
                  <a:gd name="T6" fmla="*/ 94 w 655"/>
                  <a:gd name="T7" fmla="*/ 562 h 562"/>
                  <a:gd name="T8" fmla="*/ 655 w 655"/>
                  <a:gd name="T9" fmla="*/ 0 h 562"/>
                  <a:gd name="T10" fmla="*/ 305 w 655"/>
                  <a:gd name="T11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05" y="0"/>
                    </a:moveTo>
                    <a:cubicBezTo>
                      <a:pt x="0" y="305"/>
                      <a:pt x="0" y="305"/>
                      <a:pt x="0" y="305"/>
                    </a:cubicBezTo>
                    <a:cubicBezTo>
                      <a:pt x="0" y="416"/>
                      <a:pt x="0" y="416"/>
                      <a:pt x="0" y="416"/>
                    </a:cubicBezTo>
                    <a:cubicBezTo>
                      <a:pt x="0" y="481"/>
                      <a:pt x="38" y="536"/>
                      <a:pt x="94" y="562"/>
                    </a:cubicBezTo>
                    <a:cubicBezTo>
                      <a:pt x="655" y="0"/>
                      <a:pt x="655" y="0"/>
                      <a:pt x="655" y="0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" name="Freeform 146">
                <a:extLst>
                  <a:ext uri="{FF2B5EF4-FFF2-40B4-BE49-F238E27FC236}">
                    <a16:creationId xmlns:a16="http://schemas.microsoft.com/office/drawing/2014/main" id="{89D44212-8231-4660-B468-57CB03A3B8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8804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5" name="Freeform 147">
                <a:extLst>
                  <a:ext uri="{FF2B5EF4-FFF2-40B4-BE49-F238E27FC236}">
                    <a16:creationId xmlns:a16="http://schemas.microsoft.com/office/drawing/2014/main" id="{DE6F9D21-2EF8-4045-BA74-E5DD78209A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0191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40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40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6" name="Freeform 148">
                <a:extLst>
                  <a:ext uri="{FF2B5EF4-FFF2-40B4-BE49-F238E27FC236}">
                    <a16:creationId xmlns:a16="http://schemas.microsoft.com/office/drawing/2014/main" id="{955D0F36-3676-417E-9B2E-F39347A46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3166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7" name="Freeform 149">
                <a:extLst>
                  <a:ext uri="{FF2B5EF4-FFF2-40B4-BE49-F238E27FC236}">
                    <a16:creationId xmlns:a16="http://schemas.microsoft.com/office/drawing/2014/main" id="{99A947AC-2A9F-4F06-9FE3-1527D02FB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141" y="9200193"/>
                <a:ext cx="1374775" cy="860425"/>
              </a:xfrm>
              <a:custGeom>
                <a:avLst/>
                <a:gdLst>
                  <a:gd name="T0" fmla="*/ 0 w 866"/>
                  <a:gd name="T1" fmla="*/ 542 h 542"/>
                  <a:gd name="T2" fmla="*/ 327 w 866"/>
                  <a:gd name="T3" fmla="*/ 542 h 542"/>
                  <a:gd name="T4" fmla="*/ 866 w 866"/>
                  <a:gd name="T5" fmla="*/ 0 h 542"/>
                  <a:gd name="T6" fmla="*/ 539 w 866"/>
                  <a:gd name="T7" fmla="*/ 0 h 542"/>
                  <a:gd name="T8" fmla="*/ 0 w 866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6" h="542">
                    <a:moveTo>
                      <a:pt x="0" y="542"/>
                    </a:moveTo>
                    <a:lnTo>
                      <a:pt x="327" y="542"/>
                    </a:lnTo>
                    <a:lnTo>
                      <a:pt x="866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8" name="Freeform 150">
                <a:extLst>
                  <a:ext uri="{FF2B5EF4-FFF2-40B4-BE49-F238E27FC236}">
                    <a16:creationId xmlns:a16="http://schemas.microsoft.com/office/drawing/2014/main" id="{F9E4EF58-04CD-48D0-8DA9-9B394759B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7529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9" name="Freeform 151">
                <a:extLst>
                  <a:ext uri="{FF2B5EF4-FFF2-40B4-BE49-F238E27FC236}">
                    <a16:creationId xmlns:a16="http://schemas.microsoft.com/office/drawing/2014/main" id="{536EE907-8CB7-40D1-916E-A39CC81F4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504" y="9220830"/>
                <a:ext cx="973138" cy="839788"/>
              </a:xfrm>
              <a:custGeom>
                <a:avLst/>
                <a:gdLst>
                  <a:gd name="T0" fmla="*/ 350 w 655"/>
                  <a:gd name="T1" fmla="*/ 562 h 562"/>
                  <a:gd name="T2" fmla="*/ 655 w 655"/>
                  <a:gd name="T3" fmla="*/ 257 h 562"/>
                  <a:gd name="T4" fmla="*/ 655 w 655"/>
                  <a:gd name="T5" fmla="*/ 146 h 562"/>
                  <a:gd name="T6" fmla="*/ 561 w 655"/>
                  <a:gd name="T7" fmla="*/ 0 h 562"/>
                  <a:gd name="T8" fmla="*/ 0 w 655"/>
                  <a:gd name="T9" fmla="*/ 562 h 562"/>
                  <a:gd name="T10" fmla="*/ 350 w 655"/>
                  <a:gd name="T11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50" y="562"/>
                    </a:moveTo>
                    <a:cubicBezTo>
                      <a:pt x="655" y="257"/>
                      <a:pt x="655" y="257"/>
                      <a:pt x="655" y="257"/>
                    </a:cubicBezTo>
                    <a:cubicBezTo>
                      <a:pt x="655" y="146"/>
                      <a:pt x="655" y="146"/>
                      <a:pt x="655" y="146"/>
                    </a:cubicBezTo>
                    <a:cubicBezTo>
                      <a:pt x="655" y="81"/>
                      <a:pt x="617" y="26"/>
                      <a:pt x="561" y="0"/>
                    </a:cubicBezTo>
                    <a:cubicBezTo>
                      <a:pt x="0" y="562"/>
                      <a:pt x="0" y="562"/>
                      <a:pt x="0" y="562"/>
                    </a:cubicBezTo>
                    <a:lnTo>
                      <a:pt x="350" y="56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27" name="Teardrop 31">
            <a:extLst>
              <a:ext uri="{FF2B5EF4-FFF2-40B4-BE49-F238E27FC236}">
                <a16:creationId xmlns:a16="http://schemas.microsoft.com/office/drawing/2014/main" id="{D77D1700-9348-43E3-96A6-46C087E0643B}"/>
              </a:ext>
            </a:extLst>
          </p:cNvPr>
          <p:cNvSpPr/>
          <p:nvPr/>
        </p:nvSpPr>
        <p:spPr>
          <a:xfrm>
            <a:off x="696776" y="1829911"/>
            <a:ext cx="4169136" cy="4231531"/>
          </a:xfrm>
          <a:prstGeom prst="teardrop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F270DFA2-D3C1-4CB8-94CC-B771398260A2}"/>
              </a:ext>
            </a:extLst>
          </p:cNvPr>
          <p:cNvGrpSpPr/>
          <p:nvPr/>
        </p:nvGrpSpPr>
        <p:grpSpPr>
          <a:xfrm flipH="1">
            <a:off x="3611488" y="1928624"/>
            <a:ext cx="1134039" cy="1309422"/>
            <a:chOff x="1063054" y="4050230"/>
            <a:chExt cx="3193857" cy="1906621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8EDF4707-3888-4ABB-ABA8-78D49D5538E5}"/>
                </a:ext>
              </a:extLst>
            </p:cNvPr>
            <p:cNvGrpSpPr/>
            <p:nvPr/>
          </p:nvGrpSpPr>
          <p:grpSpPr>
            <a:xfrm>
              <a:off x="1063054" y="4050230"/>
              <a:ext cx="1887166" cy="1906621"/>
              <a:chOff x="5466944" y="2042809"/>
              <a:chExt cx="4464997" cy="3867576"/>
            </a:xfrm>
          </p:grpSpPr>
          <p:grpSp>
            <p:nvGrpSpPr>
              <p:cNvPr id="86" name="Group 541">
                <a:extLst>
                  <a:ext uri="{FF2B5EF4-FFF2-40B4-BE49-F238E27FC236}">
                    <a16:creationId xmlns:a16="http://schemas.microsoft.com/office/drawing/2014/main" id="{4EF7DDD0-B38F-4126-BF51-97CB50881D92}"/>
                  </a:ext>
                </a:extLst>
              </p:cNvPr>
              <p:cNvGrpSpPr/>
              <p:nvPr/>
            </p:nvGrpSpPr>
            <p:grpSpPr>
              <a:xfrm>
                <a:off x="6511219" y="2889547"/>
                <a:ext cx="3420722" cy="417865"/>
                <a:chOff x="3349054" y="9200193"/>
                <a:chExt cx="6224588" cy="860426"/>
              </a:xfrm>
              <a:effectLst>
                <a:outerShdw blurRad="127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88" name="Freeform 144">
                  <a:extLst>
                    <a:ext uri="{FF2B5EF4-FFF2-40B4-BE49-F238E27FC236}">
                      <a16:creationId xmlns:a16="http://schemas.microsoft.com/office/drawing/2014/main" id="{8A9A6961-A558-48B7-80F0-28CAB716D1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6224588" cy="860426"/>
                </a:xfrm>
                <a:custGeom>
                  <a:avLst/>
                  <a:gdLst>
                    <a:gd name="T0" fmla="*/ 4188 w 4188"/>
                    <a:gd name="T1" fmla="*/ 416 h 576"/>
                    <a:gd name="T2" fmla="*/ 4028 w 4188"/>
                    <a:gd name="T3" fmla="*/ 576 h 576"/>
                    <a:gd name="T4" fmla="*/ 160 w 4188"/>
                    <a:gd name="T5" fmla="*/ 576 h 576"/>
                    <a:gd name="T6" fmla="*/ 0 w 4188"/>
                    <a:gd name="T7" fmla="*/ 416 h 576"/>
                    <a:gd name="T8" fmla="*/ 0 w 4188"/>
                    <a:gd name="T9" fmla="*/ 160 h 576"/>
                    <a:gd name="T10" fmla="*/ 160 w 4188"/>
                    <a:gd name="T11" fmla="*/ 0 h 576"/>
                    <a:gd name="T12" fmla="*/ 4028 w 4188"/>
                    <a:gd name="T13" fmla="*/ 0 h 576"/>
                    <a:gd name="T14" fmla="*/ 4188 w 4188"/>
                    <a:gd name="T15" fmla="*/ 160 h 576"/>
                    <a:gd name="T16" fmla="*/ 4188 w 4188"/>
                    <a:gd name="T17" fmla="*/ 416 h 5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88" h="576">
                      <a:moveTo>
                        <a:pt x="4188" y="416"/>
                      </a:moveTo>
                      <a:cubicBezTo>
                        <a:pt x="4188" y="504"/>
                        <a:pt x="4116" y="576"/>
                        <a:pt x="4028" y="576"/>
                      </a:cubicBezTo>
                      <a:cubicBezTo>
                        <a:pt x="160" y="576"/>
                        <a:pt x="160" y="576"/>
                        <a:pt x="160" y="576"/>
                      </a:cubicBezTo>
                      <a:cubicBezTo>
                        <a:pt x="72" y="576"/>
                        <a:pt x="0" y="504"/>
                        <a:pt x="0" y="416"/>
                      </a:cubicBezTo>
                      <a:cubicBezTo>
                        <a:pt x="0" y="160"/>
                        <a:pt x="0" y="160"/>
                        <a:pt x="0" y="160"/>
                      </a:cubicBezTo>
                      <a:cubicBezTo>
                        <a:pt x="0" y="72"/>
                        <a:pt x="72" y="0"/>
                        <a:pt x="160" y="0"/>
                      </a:cubicBezTo>
                      <a:cubicBezTo>
                        <a:pt x="4028" y="0"/>
                        <a:pt x="4028" y="0"/>
                        <a:pt x="4028" y="0"/>
                      </a:cubicBezTo>
                      <a:cubicBezTo>
                        <a:pt x="4116" y="0"/>
                        <a:pt x="4188" y="72"/>
                        <a:pt x="4188" y="160"/>
                      </a:cubicBezTo>
                      <a:lnTo>
                        <a:pt x="4188" y="41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89" name="Freeform 145">
                  <a:extLst>
                    <a:ext uri="{FF2B5EF4-FFF2-40B4-BE49-F238E27FC236}">
                      <a16:creationId xmlns:a16="http://schemas.microsoft.com/office/drawing/2014/main" id="{A9ECD6FD-C8FB-4A4B-84FD-D4D3ED8D6E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9054" y="9200193"/>
                  <a:ext cx="973138" cy="839788"/>
                </a:xfrm>
                <a:custGeom>
                  <a:avLst/>
                  <a:gdLst>
                    <a:gd name="T0" fmla="*/ 305 w 655"/>
                    <a:gd name="T1" fmla="*/ 0 h 562"/>
                    <a:gd name="T2" fmla="*/ 0 w 655"/>
                    <a:gd name="T3" fmla="*/ 305 h 562"/>
                    <a:gd name="T4" fmla="*/ 0 w 655"/>
                    <a:gd name="T5" fmla="*/ 416 h 562"/>
                    <a:gd name="T6" fmla="*/ 94 w 655"/>
                    <a:gd name="T7" fmla="*/ 562 h 562"/>
                    <a:gd name="T8" fmla="*/ 655 w 655"/>
                    <a:gd name="T9" fmla="*/ 0 h 562"/>
                    <a:gd name="T10" fmla="*/ 305 w 655"/>
                    <a:gd name="T11" fmla="*/ 0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05" y="0"/>
                      </a:moveTo>
                      <a:cubicBezTo>
                        <a:pt x="0" y="305"/>
                        <a:pt x="0" y="305"/>
                        <a:pt x="0" y="305"/>
                      </a:cubicBezTo>
                      <a:cubicBezTo>
                        <a:pt x="0" y="416"/>
                        <a:pt x="0" y="416"/>
                        <a:pt x="0" y="416"/>
                      </a:cubicBezTo>
                      <a:cubicBezTo>
                        <a:pt x="0" y="481"/>
                        <a:pt x="38" y="536"/>
                        <a:pt x="94" y="562"/>
                      </a:cubicBezTo>
                      <a:cubicBezTo>
                        <a:pt x="655" y="0"/>
                        <a:pt x="655" y="0"/>
                        <a:pt x="655" y="0"/>
                      </a:cubicBezTo>
                      <a:lnTo>
                        <a:pt x="305" y="0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 dirty="0"/>
                </a:p>
              </p:txBody>
            </p:sp>
            <p:sp>
              <p:nvSpPr>
                <p:cNvPr id="90" name="Freeform 146">
                  <a:extLst>
                    <a:ext uri="{FF2B5EF4-FFF2-40B4-BE49-F238E27FC236}">
                      <a16:creationId xmlns:a16="http://schemas.microsoft.com/office/drawing/2014/main" id="{9322F1E1-24D5-45E6-8C8A-6A50239DBD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88804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91" name="Freeform 147">
                  <a:extLst>
                    <a:ext uri="{FF2B5EF4-FFF2-40B4-BE49-F238E27FC236}">
                      <a16:creationId xmlns:a16="http://schemas.microsoft.com/office/drawing/2014/main" id="{20156CBA-9EB1-4313-BB15-FBB20EDDE1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0191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40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40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92" name="Freeform 148">
                  <a:extLst>
                    <a:ext uri="{FF2B5EF4-FFF2-40B4-BE49-F238E27FC236}">
                      <a16:creationId xmlns:a16="http://schemas.microsoft.com/office/drawing/2014/main" id="{54F42551-21A4-4D21-96AA-E19BE0F628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73166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93" name="Freeform 149">
                  <a:extLst>
                    <a:ext uri="{FF2B5EF4-FFF2-40B4-BE49-F238E27FC236}">
                      <a16:creationId xmlns:a16="http://schemas.microsoft.com/office/drawing/2014/main" id="{8FA7CB13-0B84-4A40-8EE5-AA71B36AD4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6141" y="9200193"/>
                  <a:ext cx="1374775" cy="860425"/>
                </a:xfrm>
                <a:custGeom>
                  <a:avLst/>
                  <a:gdLst>
                    <a:gd name="T0" fmla="*/ 0 w 866"/>
                    <a:gd name="T1" fmla="*/ 542 h 542"/>
                    <a:gd name="T2" fmla="*/ 327 w 866"/>
                    <a:gd name="T3" fmla="*/ 542 h 542"/>
                    <a:gd name="T4" fmla="*/ 866 w 866"/>
                    <a:gd name="T5" fmla="*/ 0 h 542"/>
                    <a:gd name="T6" fmla="*/ 539 w 866"/>
                    <a:gd name="T7" fmla="*/ 0 h 542"/>
                    <a:gd name="T8" fmla="*/ 0 w 866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6" h="542">
                      <a:moveTo>
                        <a:pt x="0" y="542"/>
                      </a:moveTo>
                      <a:lnTo>
                        <a:pt x="327" y="542"/>
                      </a:lnTo>
                      <a:lnTo>
                        <a:pt x="866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94" name="Freeform 150">
                  <a:extLst>
                    <a:ext uri="{FF2B5EF4-FFF2-40B4-BE49-F238E27FC236}">
                      <a16:creationId xmlns:a16="http://schemas.microsoft.com/office/drawing/2014/main" id="{AF46DC3B-7115-4B6C-9489-FD3020FB9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529" y="9200193"/>
                  <a:ext cx="1376363" cy="860425"/>
                </a:xfrm>
                <a:custGeom>
                  <a:avLst/>
                  <a:gdLst>
                    <a:gd name="T0" fmla="*/ 0 w 867"/>
                    <a:gd name="T1" fmla="*/ 542 h 542"/>
                    <a:gd name="T2" fmla="*/ 328 w 867"/>
                    <a:gd name="T3" fmla="*/ 542 h 542"/>
                    <a:gd name="T4" fmla="*/ 867 w 867"/>
                    <a:gd name="T5" fmla="*/ 0 h 542"/>
                    <a:gd name="T6" fmla="*/ 539 w 867"/>
                    <a:gd name="T7" fmla="*/ 0 h 542"/>
                    <a:gd name="T8" fmla="*/ 0 w 867"/>
                    <a:gd name="T9" fmla="*/ 542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7" h="542">
                      <a:moveTo>
                        <a:pt x="0" y="542"/>
                      </a:moveTo>
                      <a:lnTo>
                        <a:pt x="328" y="542"/>
                      </a:lnTo>
                      <a:lnTo>
                        <a:pt x="867" y="0"/>
                      </a:lnTo>
                      <a:lnTo>
                        <a:pt x="539" y="0"/>
                      </a:lnTo>
                      <a:lnTo>
                        <a:pt x="0" y="54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95" name="Freeform 151">
                  <a:extLst>
                    <a:ext uri="{FF2B5EF4-FFF2-40B4-BE49-F238E27FC236}">
                      <a16:creationId xmlns:a16="http://schemas.microsoft.com/office/drawing/2014/main" id="{D8CC765A-1B77-4E78-B7BF-F63E84FF1E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0503" y="9220823"/>
                  <a:ext cx="973138" cy="839787"/>
                </a:xfrm>
                <a:custGeom>
                  <a:avLst/>
                  <a:gdLst>
                    <a:gd name="T0" fmla="*/ 350 w 655"/>
                    <a:gd name="T1" fmla="*/ 562 h 562"/>
                    <a:gd name="T2" fmla="*/ 655 w 655"/>
                    <a:gd name="T3" fmla="*/ 257 h 562"/>
                    <a:gd name="T4" fmla="*/ 655 w 655"/>
                    <a:gd name="T5" fmla="*/ 146 h 562"/>
                    <a:gd name="T6" fmla="*/ 561 w 655"/>
                    <a:gd name="T7" fmla="*/ 0 h 562"/>
                    <a:gd name="T8" fmla="*/ 0 w 655"/>
                    <a:gd name="T9" fmla="*/ 562 h 562"/>
                    <a:gd name="T10" fmla="*/ 350 w 655"/>
                    <a:gd name="T11" fmla="*/ 562 h 5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562">
                      <a:moveTo>
                        <a:pt x="350" y="562"/>
                      </a:moveTo>
                      <a:cubicBezTo>
                        <a:pt x="655" y="257"/>
                        <a:pt x="655" y="257"/>
                        <a:pt x="655" y="257"/>
                      </a:cubicBezTo>
                      <a:cubicBezTo>
                        <a:pt x="655" y="146"/>
                        <a:pt x="655" y="146"/>
                        <a:pt x="655" y="146"/>
                      </a:cubicBezTo>
                      <a:cubicBezTo>
                        <a:pt x="655" y="81"/>
                        <a:pt x="617" y="26"/>
                        <a:pt x="561" y="0"/>
                      </a:cubicBezTo>
                      <a:cubicBezTo>
                        <a:pt x="0" y="562"/>
                        <a:pt x="0" y="562"/>
                        <a:pt x="0" y="562"/>
                      </a:cubicBezTo>
                      <a:lnTo>
                        <a:pt x="350" y="562"/>
                      </a:lnTo>
                      <a:close/>
                    </a:path>
                  </a:pathLst>
                </a:custGeom>
                <a:solidFill>
                  <a:srgbClr val="1A1A1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pic>
            <p:nvPicPr>
              <p:cNvPr id="87" name="그림 86">
                <a:extLst>
                  <a:ext uri="{FF2B5EF4-FFF2-40B4-BE49-F238E27FC236}">
                    <a16:creationId xmlns:a16="http://schemas.microsoft.com/office/drawing/2014/main" id="{13BB4275-1F7A-46EF-A557-577D03CAC4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53" t="11648" b="16370"/>
              <a:stretch/>
            </p:blipFill>
            <p:spPr>
              <a:xfrm>
                <a:off x="5466944" y="2042809"/>
                <a:ext cx="3618545" cy="3867576"/>
              </a:xfrm>
              <a:prstGeom prst="rect">
                <a:avLst/>
              </a:prstGeom>
            </p:spPr>
          </p:pic>
        </p:grpSp>
        <p:grpSp>
          <p:nvGrpSpPr>
            <p:cNvPr id="77" name="Group 541">
              <a:extLst>
                <a:ext uri="{FF2B5EF4-FFF2-40B4-BE49-F238E27FC236}">
                  <a16:creationId xmlns:a16="http://schemas.microsoft.com/office/drawing/2014/main" id="{5D2E4818-6610-4352-9A64-9110AB885EC7}"/>
                </a:ext>
              </a:extLst>
            </p:cNvPr>
            <p:cNvGrpSpPr/>
            <p:nvPr/>
          </p:nvGrpSpPr>
          <p:grpSpPr>
            <a:xfrm>
              <a:off x="2811117" y="4467651"/>
              <a:ext cx="1445794" cy="210934"/>
              <a:chOff x="3349054" y="9200193"/>
              <a:chExt cx="6224588" cy="860425"/>
            </a:xfrm>
            <a:effectLst>
              <a:outerShdw blurRad="127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78" name="Freeform 144">
                <a:extLst>
                  <a:ext uri="{FF2B5EF4-FFF2-40B4-BE49-F238E27FC236}">
                    <a16:creationId xmlns:a16="http://schemas.microsoft.com/office/drawing/2014/main" id="{E76A7C77-1E5E-4084-8620-4C2F2D368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6224588" cy="860425"/>
              </a:xfrm>
              <a:custGeom>
                <a:avLst/>
                <a:gdLst>
                  <a:gd name="T0" fmla="*/ 4188 w 4188"/>
                  <a:gd name="T1" fmla="*/ 416 h 576"/>
                  <a:gd name="T2" fmla="*/ 4028 w 4188"/>
                  <a:gd name="T3" fmla="*/ 576 h 576"/>
                  <a:gd name="T4" fmla="*/ 160 w 4188"/>
                  <a:gd name="T5" fmla="*/ 576 h 576"/>
                  <a:gd name="T6" fmla="*/ 0 w 4188"/>
                  <a:gd name="T7" fmla="*/ 416 h 576"/>
                  <a:gd name="T8" fmla="*/ 0 w 4188"/>
                  <a:gd name="T9" fmla="*/ 160 h 576"/>
                  <a:gd name="T10" fmla="*/ 160 w 4188"/>
                  <a:gd name="T11" fmla="*/ 0 h 576"/>
                  <a:gd name="T12" fmla="*/ 4028 w 4188"/>
                  <a:gd name="T13" fmla="*/ 0 h 576"/>
                  <a:gd name="T14" fmla="*/ 4188 w 4188"/>
                  <a:gd name="T15" fmla="*/ 160 h 576"/>
                  <a:gd name="T16" fmla="*/ 4188 w 4188"/>
                  <a:gd name="T17" fmla="*/ 416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88" h="576">
                    <a:moveTo>
                      <a:pt x="4188" y="416"/>
                    </a:moveTo>
                    <a:cubicBezTo>
                      <a:pt x="4188" y="504"/>
                      <a:pt x="4116" y="576"/>
                      <a:pt x="4028" y="576"/>
                    </a:cubicBezTo>
                    <a:cubicBezTo>
                      <a:pt x="160" y="576"/>
                      <a:pt x="160" y="576"/>
                      <a:pt x="160" y="576"/>
                    </a:cubicBezTo>
                    <a:cubicBezTo>
                      <a:pt x="72" y="576"/>
                      <a:pt x="0" y="504"/>
                      <a:pt x="0" y="416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72"/>
                      <a:pt x="72" y="0"/>
                      <a:pt x="160" y="0"/>
                    </a:cubicBezTo>
                    <a:cubicBezTo>
                      <a:pt x="4028" y="0"/>
                      <a:pt x="4028" y="0"/>
                      <a:pt x="4028" y="0"/>
                    </a:cubicBezTo>
                    <a:cubicBezTo>
                      <a:pt x="4116" y="0"/>
                      <a:pt x="4188" y="72"/>
                      <a:pt x="4188" y="160"/>
                    </a:cubicBezTo>
                    <a:lnTo>
                      <a:pt x="4188" y="41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9" name="Freeform 145">
                <a:extLst>
                  <a:ext uri="{FF2B5EF4-FFF2-40B4-BE49-F238E27FC236}">
                    <a16:creationId xmlns:a16="http://schemas.microsoft.com/office/drawing/2014/main" id="{D0D5DEAC-8A79-4073-852A-BFD34F088F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9054" y="9200193"/>
                <a:ext cx="973138" cy="839788"/>
              </a:xfrm>
              <a:custGeom>
                <a:avLst/>
                <a:gdLst>
                  <a:gd name="T0" fmla="*/ 305 w 655"/>
                  <a:gd name="T1" fmla="*/ 0 h 562"/>
                  <a:gd name="T2" fmla="*/ 0 w 655"/>
                  <a:gd name="T3" fmla="*/ 305 h 562"/>
                  <a:gd name="T4" fmla="*/ 0 w 655"/>
                  <a:gd name="T5" fmla="*/ 416 h 562"/>
                  <a:gd name="T6" fmla="*/ 94 w 655"/>
                  <a:gd name="T7" fmla="*/ 562 h 562"/>
                  <a:gd name="T8" fmla="*/ 655 w 655"/>
                  <a:gd name="T9" fmla="*/ 0 h 562"/>
                  <a:gd name="T10" fmla="*/ 305 w 655"/>
                  <a:gd name="T11" fmla="*/ 0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05" y="0"/>
                    </a:moveTo>
                    <a:cubicBezTo>
                      <a:pt x="0" y="305"/>
                      <a:pt x="0" y="305"/>
                      <a:pt x="0" y="305"/>
                    </a:cubicBezTo>
                    <a:cubicBezTo>
                      <a:pt x="0" y="416"/>
                      <a:pt x="0" y="416"/>
                      <a:pt x="0" y="416"/>
                    </a:cubicBezTo>
                    <a:cubicBezTo>
                      <a:pt x="0" y="481"/>
                      <a:pt x="38" y="536"/>
                      <a:pt x="94" y="562"/>
                    </a:cubicBezTo>
                    <a:cubicBezTo>
                      <a:pt x="655" y="0"/>
                      <a:pt x="655" y="0"/>
                      <a:pt x="655" y="0"/>
                    </a:cubicBezTo>
                    <a:lnTo>
                      <a:pt x="305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0" name="Freeform 146">
                <a:extLst>
                  <a:ext uri="{FF2B5EF4-FFF2-40B4-BE49-F238E27FC236}">
                    <a16:creationId xmlns:a16="http://schemas.microsoft.com/office/drawing/2014/main" id="{C6FC9B1E-83D2-40B5-B52D-F6893A670A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8804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1" name="Freeform 147">
                <a:extLst>
                  <a:ext uri="{FF2B5EF4-FFF2-40B4-BE49-F238E27FC236}">
                    <a16:creationId xmlns:a16="http://schemas.microsoft.com/office/drawing/2014/main" id="{F5771CB0-D18F-454A-80E9-DD5D641A0D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0191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40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40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2" name="Freeform 148">
                <a:extLst>
                  <a:ext uri="{FF2B5EF4-FFF2-40B4-BE49-F238E27FC236}">
                    <a16:creationId xmlns:a16="http://schemas.microsoft.com/office/drawing/2014/main" id="{DEABED89-6A21-4F5E-AD18-66FB7BB38B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3166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3" name="Freeform 149">
                <a:extLst>
                  <a:ext uri="{FF2B5EF4-FFF2-40B4-BE49-F238E27FC236}">
                    <a16:creationId xmlns:a16="http://schemas.microsoft.com/office/drawing/2014/main" id="{9682FEDC-C895-43AA-A656-7A8CA9FF77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141" y="9200193"/>
                <a:ext cx="1374775" cy="860425"/>
              </a:xfrm>
              <a:custGeom>
                <a:avLst/>
                <a:gdLst>
                  <a:gd name="T0" fmla="*/ 0 w 866"/>
                  <a:gd name="T1" fmla="*/ 542 h 542"/>
                  <a:gd name="T2" fmla="*/ 327 w 866"/>
                  <a:gd name="T3" fmla="*/ 542 h 542"/>
                  <a:gd name="T4" fmla="*/ 866 w 866"/>
                  <a:gd name="T5" fmla="*/ 0 h 542"/>
                  <a:gd name="T6" fmla="*/ 539 w 866"/>
                  <a:gd name="T7" fmla="*/ 0 h 542"/>
                  <a:gd name="T8" fmla="*/ 0 w 866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6" h="542">
                    <a:moveTo>
                      <a:pt x="0" y="542"/>
                    </a:moveTo>
                    <a:lnTo>
                      <a:pt x="327" y="542"/>
                    </a:lnTo>
                    <a:lnTo>
                      <a:pt x="866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4" name="Freeform 150">
                <a:extLst>
                  <a:ext uri="{FF2B5EF4-FFF2-40B4-BE49-F238E27FC236}">
                    <a16:creationId xmlns:a16="http://schemas.microsoft.com/office/drawing/2014/main" id="{2B62167E-C7A2-4B93-BFFF-390EF7D9B8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7529" y="9200193"/>
                <a:ext cx="1376363" cy="860425"/>
              </a:xfrm>
              <a:custGeom>
                <a:avLst/>
                <a:gdLst>
                  <a:gd name="T0" fmla="*/ 0 w 867"/>
                  <a:gd name="T1" fmla="*/ 542 h 542"/>
                  <a:gd name="T2" fmla="*/ 328 w 867"/>
                  <a:gd name="T3" fmla="*/ 542 h 542"/>
                  <a:gd name="T4" fmla="*/ 867 w 867"/>
                  <a:gd name="T5" fmla="*/ 0 h 542"/>
                  <a:gd name="T6" fmla="*/ 539 w 867"/>
                  <a:gd name="T7" fmla="*/ 0 h 542"/>
                  <a:gd name="T8" fmla="*/ 0 w 867"/>
                  <a:gd name="T9" fmla="*/ 542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7" h="542">
                    <a:moveTo>
                      <a:pt x="0" y="542"/>
                    </a:moveTo>
                    <a:lnTo>
                      <a:pt x="328" y="542"/>
                    </a:lnTo>
                    <a:lnTo>
                      <a:pt x="867" y="0"/>
                    </a:lnTo>
                    <a:lnTo>
                      <a:pt x="539" y="0"/>
                    </a:lnTo>
                    <a:lnTo>
                      <a:pt x="0" y="54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5" name="Freeform 151">
                <a:extLst>
                  <a:ext uri="{FF2B5EF4-FFF2-40B4-BE49-F238E27FC236}">
                    <a16:creationId xmlns:a16="http://schemas.microsoft.com/office/drawing/2014/main" id="{79E2BCB2-9205-4577-9382-2301C1B3F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504" y="9220830"/>
                <a:ext cx="973138" cy="839788"/>
              </a:xfrm>
              <a:custGeom>
                <a:avLst/>
                <a:gdLst>
                  <a:gd name="T0" fmla="*/ 350 w 655"/>
                  <a:gd name="T1" fmla="*/ 562 h 562"/>
                  <a:gd name="T2" fmla="*/ 655 w 655"/>
                  <a:gd name="T3" fmla="*/ 257 h 562"/>
                  <a:gd name="T4" fmla="*/ 655 w 655"/>
                  <a:gd name="T5" fmla="*/ 146 h 562"/>
                  <a:gd name="T6" fmla="*/ 561 w 655"/>
                  <a:gd name="T7" fmla="*/ 0 h 562"/>
                  <a:gd name="T8" fmla="*/ 0 w 655"/>
                  <a:gd name="T9" fmla="*/ 562 h 562"/>
                  <a:gd name="T10" fmla="*/ 350 w 655"/>
                  <a:gd name="T11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5" h="562">
                    <a:moveTo>
                      <a:pt x="350" y="562"/>
                    </a:moveTo>
                    <a:cubicBezTo>
                      <a:pt x="655" y="257"/>
                      <a:pt x="655" y="257"/>
                      <a:pt x="655" y="257"/>
                    </a:cubicBezTo>
                    <a:cubicBezTo>
                      <a:pt x="655" y="146"/>
                      <a:pt x="655" y="146"/>
                      <a:pt x="655" y="146"/>
                    </a:cubicBezTo>
                    <a:cubicBezTo>
                      <a:pt x="655" y="81"/>
                      <a:pt x="617" y="26"/>
                      <a:pt x="561" y="0"/>
                    </a:cubicBezTo>
                    <a:cubicBezTo>
                      <a:pt x="0" y="562"/>
                      <a:pt x="0" y="562"/>
                      <a:pt x="0" y="562"/>
                    </a:cubicBezTo>
                    <a:lnTo>
                      <a:pt x="350" y="562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96" name="Rectangle 81">
            <a:extLst>
              <a:ext uri="{FF2B5EF4-FFF2-40B4-BE49-F238E27FC236}">
                <a16:creationId xmlns:a16="http://schemas.microsoft.com/office/drawing/2014/main" id="{AB139E33-1C1E-4CE7-9F57-7CFDDEF21942}"/>
              </a:ext>
            </a:extLst>
          </p:cNvPr>
          <p:cNvSpPr/>
          <p:nvPr/>
        </p:nvSpPr>
        <p:spPr>
          <a:xfrm>
            <a:off x="1707964" y="2618607"/>
            <a:ext cx="3555018" cy="2498248"/>
          </a:xfrm>
          <a:prstGeom prst="rect">
            <a:avLst/>
          </a:prstGeom>
          <a:effectLst/>
        </p:spPr>
        <p:txBody>
          <a:bodyPr wrap="square" lIns="0" tIns="0" rIns="0" numCol="1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시스템 실행 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RLED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불이 들어오고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모션센서를 통해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보행자의 움직임을 감지해서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움직일 시 </a:t>
            </a:r>
            <a:r>
              <a:rPr lang="en-US" altLang="ko-KR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Waiting</a:t>
            </a: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을 </a:t>
            </a:r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출력한다</a:t>
            </a:r>
            <a:r>
              <a:rPr lang="en-US" altLang="ko-KR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</p:txBody>
      </p:sp>
      <p:sp>
        <p:nvSpPr>
          <p:cNvPr id="97" name="Rectangle 81">
            <a:extLst>
              <a:ext uri="{FF2B5EF4-FFF2-40B4-BE49-F238E27FC236}">
                <a16:creationId xmlns:a16="http://schemas.microsoft.com/office/drawing/2014/main" id="{5838CB0C-4125-4A08-A3A2-D0C8DEB4E5F6}"/>
              </a:ext>
            </a:extLst>
          </p:cNvPr>
          <p:cNvSpPr/>
          <p:nvPr/>
        </p:nvSpPr>
        <p:spPr>
          <a:xfrm>
            <a:off x="7239681" y="2204537"/>
            <a:ext cx="3555018" cy="2913746"/>
          </a:xfrm>
          <a:prstGeom prst="rect">
            <a:avLst/>
          </a:prstGeom>
          <a:effectLst/>
        </p:spPr>
        <p:txBody>
          <a:bodyPr wrap="square" lIns="0" tIns="0" rIns="0" numCol="1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BLED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불이 들어오면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보행자가 건너갈 수 있도록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안전바를 왼쪽으로 회전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시키며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보행자가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건너간 후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RLED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불이 들어오면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안전바를  </a:t>
            </a:r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다시 오른쪽으로 회전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건너가지 못하도록 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454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3747C88-6DEA-421F-B1F0-80AB7BC0DB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22" y="350053"/>
            <a:ext cx="10234756" cy="598733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6F93A8-F7AC-446C-849E-C2BB856ADCAB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구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현 방법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E2852151-417E-4779-8B34-09C44F145F88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12D810-FC0F-4283-9560-A8883F874218}"/>
              </a:ext>
            </a:extLst>
          </p:cNvPr>
          <p:cNvSpPr txBox="1"/>
          <p:nvPr/>
        </p:nvSpPr>
        <p:spPr>
          <a:xfrm>
            <a:off x="1063054" y="947615"/>
            <a:ext cx="4938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</a:t>
            </a:r>
            <a:r>
              <a:rPr lang="ko-KR" altLang="ko-KR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라즈베리 파이</a:t>
            </a:r>
            <a:r>
              <a:rPr lang="en-US" altLang="ko-KR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ko-KR" altLang="en-US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구현</a:t>
            </a:r>
            <a:endParaRPr lang="ko-KR" altLang="ko-KR" b="1" dirty="0">
              <a:solidFill>
                <a:schemeClr val="accent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0668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ardrop 32">
            <a:extLst>
              <a:ext uri="{FF2B5EF4-FFF2-40B4-BE49-F238E27FC236}">
                <a16:creationId xmlns:a16="http://schemas.microsoft.com/office/drawing/2014/main" id="{F428A80F-46F3-4D8B-8F95-704863CC143F}"/>
              </a:ext>
            </a:extLst>
          </p:cNvPr>
          <p:cNvSpPr/>
          <p:nvPr/>
        </p:nvSpPr>
        <p:spPr>
          <a:xfrm rot="10800000">
            <a:off x="6335952" y="1392279"/>
            <a:ext cx="4723605" cy="4826213"/>
          </a:xfrm>
          <a:prstGeom prst="teardrop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sp>
        <p:nvSpPr>
          <p:cNvPr id="8" name="Teardrop 31">
            <a:extLst>
              <a:ext uri="{FF2B5EF4-FFF2-40B4-BE49-F238E27FC236}">
                <a16:creationId xmlns:a16="http://schemas.microsoft.com/office/drawing/2014/main" id="{74D25F28-7AF5-42EE-97DB-BAF82FEC1C38}"/>
              </a:ext>
            </a:extLst>
          </p:cNvPr>
          <p:cNvSpPr/>
          <p:nvPr/>
        </p:nvSpPr>
        <p:spPr>
          <a:xfrm>
            <a:off x="845800" y="1681728"/>
            <a:ext cx="4723606" cy="4826219"/>
          </a:xfrm>
          <a:prstGeom prst="teardrop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F93A8-F7AC-446C-849E-C2BB856ADCAB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구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현 방법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E2852151-417E-4779-8B34-09C44F145F88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12D810-FC0F-4283-9560-A8883F874218}"/>
              </a:ext>
            </a:extLst>
          </p:cNvPr>
          <p:cNvSpPr txBox="1"/>
          <p:nvPr/>
        </p:nvSpPr>
        <p:spPr>
          <a:xfrm>
            <a:off x="1063054" y="947615"/>
            <a:ext cx="4938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</a:t>
            </a:r>
            <a:r>
              <a:rPr lang="ko-KR" altLang="en-US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소스코드 구현</a:t>
            </a:r>
            <a:endParaRPr lang="ko-KR" altLang="ko-KR" b="1" dirty="0">
              <a:solidFill>
                <a:schemeClr val="accent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918691B-41F8-49A6-BAA2-5A595A7F8419}"/>
              </a:ext>
            </a:extLst>
          </p:cNvPr>
          <p:cNvSpPr/>
          <p:nvPr/>
        </p:nvSpPr>
        <p:spPr>
          <a:xfrm>
            <a:off x="1063054" y="1681728"/>
            <a:ext cx="493891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import RPi.GPIO as GPIO 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import time</a:t>
            </a:r>
          </a:p>
          <a:p>
            <a:endParaRPr lang="ko-KR" altLang="en-US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BLED=16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RLED=21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BUTTON=19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MOTOR=17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PIR=5</a:t>
            </a:r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GPIO.setmode(GPIO.BCM)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GPIO.setup(BLED,GPIO.OUT)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GPIO.setup(RLED,GPIO.OUT)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GPIO.setup(BUTTON,GPIO.IN,GPIO.PUD_UP)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GPIO.setup(MOTOR,GPIO.OUT)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GPIO.setup(PIR,GPIO.IN)</a:t>
            </a:r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ko-KR" altLang="en-US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4D0BECE-CC09-4FBD-A9F7-BF82336FE680}"/>
              </a:ext>
            </a:extLst>
          </p:cNvPr>
          <p:cNvSpPr/>
          <p:nvPr/>
        </p:nvSpPr>
        <p:spPr>
          <a:xfrm>
            <a:off x="6768511" y="1681726"/>
            <a:ext cx="493890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p=GPIO.PWM(MOTOR,50)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left_angle=12.5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right_angle=12.5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i=0</a:t>
            </a:r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def doAngle(angle):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p.changeDutyCycle(angle)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time.sleep(0.5)</a:t>
            </a:r>
          </a:p>
          <a:p>
            <a:endParaRPr lang="ko-KR" altLang="en-US" dirty="0">
              <a:solidFill>
                <a:schemeClr val="accent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def loop():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GPIO.output(BLED,False)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time.sleep(0.5)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GPIO.output(BLED,True)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global i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i+=1</a:t>
            </a:r>
          </a:p>
        </p:txBody>
      </p:sp>
    </p:spTree>
    <p:extLst>
      <p:ext uri="{BB962C8B-B14F-4D97-AF65-F5344CB8AC3E}">
        <p14:creationId xmlns:p14="http://schemas.microsoft.com/office/powerpoint/2010/main" val="2218332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ardrop 32">
            <a:extLst>
              <a:ext uri="{FF2B5EF4-FFF2-40B4-BE49-F238E27FC236}">
                <a16:creationId xmlns:a16="http://schemas.microsoft.com/office/drawing/2014/main" id="{F742F38A-EC1F-47D0-B8B7-29BE2742829E}"/>
              </a:ext>
            </a:extLst>
          </p:cNvPr>
          <p:cNvSpPr/>
          <p:nvPr/>
        </p:nvSpPr>
        <p:spPr>
          <a:xfrm rot="10800000">
            <a:off x="6335952" y="1392279"/>
            <a:ext cx="4723605" cy="4826213"/>
          </a:xfrm>
          <a:prstGeom prst="teardrop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sp>
        <p:nvSpPr>
          <p:cNvPr id="9" name="Teardrop 31">
            <a:extLst>
              <a:ext uri="{FF2B5EF4-FFF2-40B4-BE49-F238E27FC236}">
                <a16:creationId xmlns:a16="http://schemas.microsoft.com/office/drawing/2014/main" id="{58790B50-423F-4BA7-A3A2-CA5F9C6DB028}"/>
              </a:ext>
            </a:extLst>
          </p:cNvPr>
          <p:cNvSpPr/>
          <p:nvPr/>
        </p:nvSpPr>
        <p:spPr>
          <a:xfrm>
            <a:off x="845800" y="1681728"/>
            <a:ext cx="4723606" cy="4826219"/>
          </a:xfrm>
          <a:prstGeom prst="teardrop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F93A8-F7AC-446C-849E-C2BB856ADCAB}"/>
              </a:ext>
            </a:extLst>
          </p:cNvPr>
          <p:cNvSpPr txBox="1"/>
          <p:nvPr/>
        </p:nvSpPr>
        <p:spPr>
          <a:xfrm>
            <a:off x="1099930" y="350053"/>
            <a:ext cx="2919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dirty="0">
                <a:solidFill>
                  <a:schemeClr val="accent1">
                    <a:lumMod val="50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구</a:t>
            </a:r>
            <a:r>
              <a:rPr lang="ko-KR" altLang="en-US" sz="2800" dirty="0">
                <a:solidFill>
                  <a:schemeClr val="accent1">
                    <a:lumMod val="7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현 방법</a:t>
            </a:r>
            <a:endParaRPr lang="en-US" altLang="ko-KR" sz="2800" dirty="0">
              <a:solidFill>
                <a:schemeClr val="accent1">
                  <a:lumMod val="7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3" name="Straight Connector 4">
            <a:extLst>
              <a:ext uri="{FF2B5EF4-FFF2-40B4-BE49-F238E27FC236}">
                <a16:creationId xmlns:a16="http://schemas.microsoft.com/office/drawing/2014/main" id="{E2852151-417E-4779-8B34-09C44F145F88}"/>
              </a:ext>
            </a:extLst>
          </p:cNvPr>
          <p:cNvCxnSpPr/>
          <p:nvPr/>
        </p:nvCxnSpPr>
        <p:spPr>
          <a:xfrm>
            <a:off x="1126434" y="901149"/>
            <a:ext cx="2892884" cy="0"/>
          </a:xfrm>
          <a:prstGeom prst="line">
            <a:avLst/>
          </a:prstGeom>
          <a:ln w="4762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012D810-FC0F-4283-9560-A8883F874218}"/>
              </a:ext>
            </a:extLst>
          </p:cNvPr>
          <p:cNvSpPr txBox="1"/>
          <p:nvPr/>
        </p:nvSpPr>
        <p:spPr>
          <a:xfrm>
            <a:off x="1063054" y="947615"/>
            <a:ext cx="4938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#</a:t>
            </a:r>
            <a:r>
              <a:rPr lang="ko-KR" altLang="en-US" b="1" dirty="0">
                <a:solidFill>
                  <a:schemeClr val="accent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소스코드 구현</a:t>
            </a:r>
            <a:endParaRPr lang="ko-KR" altLang="ko-KR" b="1" dirty="0">
              <a:solidFill>
                <a:schemeClr val="accent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D0424C-006A-43DC-A6C2-9F9B60A90CC9}"/>
              </a:ext>
            </a:extLst>
          </p:cNvPr>
          <p:cNvSpPr/>
          <p:nvPr/>
        </p:nvSpPr>
        <p:spPr>
          <a:xfrm>
            <a:off x="1099930" y="1661215"/>
            <a:ext cx="459290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try: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GPIO.output(RLED,True)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GPIO.output(BLED,False)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while True: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if GPIO.input(PIR)==True: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print("Waiting")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if not GPIO.input(BUTTON):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print("Button")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time.sleep(0.5)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p.start(7.5)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GPIO.output(RLED,False)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GPIO.output(BLED,True)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doAngle(left_angle)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p.stop()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time.sleep(3)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A617438-AEF0-42CA-A051-C067C84E1957}"/>
              </a:ext>
            </a:extLst>
          </p:cNvPr>
          <p:cNvSpPr/>
          <p:nvPr/>
        </p:nvSpPr>
        <p:spPr>
          <a:xfrm>
            <a:off x="6499169" y="1107217"/>
            <a:ext cx="430611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while i&lt;5: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    loop()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global i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i=0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p.start(7.5)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doAngle(right_angle)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GPIO.output(RLED,True)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GPIO.output(BLED,False)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p.stop()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else: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doAngle(right_angle)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p.stop()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        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except KeyboardInterrupt: 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p.stop()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GPIO.output(RLED,False)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GPIO.output(BLED,False)</a:t>
            </a:r>
          </a:p>
          <a:p>
            <a:r>
              <a:rPr lang="ko-KR" altLang="en-US" dirty="0">
                <a:solidFill>
                  <a:schemeClr val="accent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   GPIO.cleanup() </a:t>
            </a:r>
          </a:p>
        </p:txBody>
      </p:sp>
    </p:spTree>
    <p:extLst>
      <p:ext uri="{BB962C8B-B14F-4D97-AF65-F5344CB8AC3E}">
        <p14:creationId xmlns:p14="http://schemas.microsoft.com/office/powerpoint/2010/main" val="72198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1281</Words>
  <Application>Microsoft Office PowerPoint</Application>
  <PresentationFormat>와이드스크린</PresentationFormat>
  <Paragraphs>176</Paragraphs>
  <Slides>12</Slides>
  <Notes>11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KoPub돋움체 Medium</vt:lpstr>
      <vt:lpstr>KoPub돋움체 Bold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YeaJIn Kim</dc:creator>
  <cp:lastModifiedBy>YeaJIn Kim</cp:lastModifiedBy>
  <cp:revision>36</cp:revision>
  <dcterms:created xsi:type="dcterms:W3CDTF">2018-12-01T02:10:18Z</dcterms:created>
  <dcterms:modified xsi:type="dcterms:W3CDTF">2018-12-08T08:13:11Z</dcterms:modified>
</cp:coreProperties>
</file>